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204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CB7E0-3B1A-4145-B28B-FF2972EB60C5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7CB47-A018-4ABA-B5CC-7212056D2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77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0079141@pdsb.n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Networking Concepts – May 28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Mod D.4 Networking Concepts</a:t>
            </a:r>
          </a:p>
          <a:p>
            <a:pPr lvl="2"/>
            <a:r>
              <a:rPr lang="en-CA" dirty="0" smtClean="0"/>
              <a:t>Complete Your Group Presentations</a:t>
            </a:r>
          </a:p>
          <a:p>
            <a:pPr lvl="2"/>
            <a:r>
              <a:rPr lang="en-CA" dirty="0" smtClean="0"/>
              <a:t>Share with </a:t>
            </a:r>
            <a:r>
              <a:rPr lang="en-CA" dirty="0" smtClean="0">
                <a:hlinkClick r:id="rId2"/>
              </a:rPr>
              <a:t>p0079141@pdsb.net</a:t>
            </a:r>
            <a:endParaRPr lang="en-CA" dirty="0" smtClean="0"/>
          </a:p>
          <a:p>
            <a:pPr lvl="2"/>
            <a:r>
              <a:rPr lang="en-CA" dirty="0" smtClean="0"/>
              <a:t>See presentation schedule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 smtClean="0"/>
              <a:t>Upcoming</a:t>
            </a:r>
            <a:endParaRPr lang="en-CA" dirty="0"/>
          </a:p>
          <a:p>
            <a:pPr lvl="1"/>
            <a:r>
              <a:rPr lang="en-CA" dirty="0" smtClean="0"/>
              <a:t>Tomorrow  :  Networking Concept Presentations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Presentation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CA" sz="1800" dirty="0" smtClean="0"/>
              <a:t>Team 1</a:t>
            </a:r>
          </a:p>
          <a:p>
            <a:pPr lvl="1"/>
            <a:r>
              <a:rPr lang="en-CA" sz="1400" dirty="0" err="1" smtClean="0"/>
              <a:t>Raakin</a:t>
            </a:r>
            <a:r>
              <a:rPr lang="en-CA" sz="1400" dirty="0" smtClean="0"/>
              <a:t>, Darren, </a:t>
            </a:r>
            <a:r>
              <a:rPr lang="en-CA" sz="1400" dirty="0" err="1" smtClean="0"/>
              <a:t>Jasjot</a:t>
            </a:r>
            <a:r>
              <a:rPr lang="en-CA" sz="1400" dirty="0" smtClean="0"/>
              <a:t>, Noor</a:t>
            </a:r>
          </a:p>
          <a:p>
            <a:r>
              <a:rPr lang="en-CA" sz="1800" dirty="0" smtClean="0"/>
              <a:t>Team 2</a:t>
            </a:r>
          </a:p>
          <a:p>
            <a:pPr lvl="1"/>
            <a:r>
              <a:rPr lang="en-CA" sz="1400" dirty="0" err="1" smtClean="0"/>
              <a:t>Tejveer</a:t>
            </a:r>
            <a:r>
              <a:rPr lang="en-CA" sz="1400" dirty="0" smtClean="0"/>
              <a:t>, </a:t>
            </a:r>
            <a:r>
              <a:rPr lang="en-CA" sz="1400" dirty="0" err="1" smtClean="0"/>
              <a:t>Taranpreet</a:t>
            </a:r>
            <a:r>
              <a:rPr lang="en-CA" sz="1400" dirty="0" smtClean="0"/>
              <a:t>, Raymond, Daksha</a:t>
            </a:r>
          </a:p>
          <a:p>
            <a:r>
              <a:rPr lang="en-CA" sz="1800" dirty="0" smtClean="0"/>
              <a:t>Team 3</a:t>
            </a:r>
          </a:p>
          <a:p>
            <a:pPr lvl="1"/>
            <a:r>
              <a:rPr lang="en-CA" sz="1400" dirty="0" err="1" smtClean="0"/>
              <a:t>Khushi</a:t>
            </a:r>
            <a:r>
              <a:rPr lang="en-CA" sz="1400" dirty="0" smtClean="0"/>
              <a:t>, </a:t>
            </a:r>
            <a:r>
              <a:rPr lang="en-CA" sz="1400" dirty="0" err="1" smtClean="0"/>
              <a:t>Gursimrat</a:t>
            </a:r>
            <a:r>
              <a:rPr lang="en-CA" sz="1400" dirty="0" smtClean="0"/>
              <a:t>, </a:t>
            </a:r>
            <a:r>
              <a:rPr lang="en-CA" sz="1400" dirty="0" err="1" smtClean="0"/>
              <a:t>Vinne</a:t>
            </a:r>
            <a:r>
              <a:rPr lang="en-CA" sz="1400" dirty="0" smtClean="0"/>
              <a:t>, </a:t>
            </a:r>
            <a:r>
              <a:rPr lang="en-CA" sz="1400" dirty="0" err="1" smtClean="0"/>
              <a:t>Muktiks</a:t>
            </a:r>
            <a:r>
              <a:rPr lang="en-CA" sz="1400" dirty="0" smtClean="0"/>
              <a:t>, </a:t>
            </a:r>
            <a:r>
              <a:rPr lang="en-CA" sz="1400" dirty="0" err="1" smtClean="0"/>
              <a:t>Abira</a:t>
            </a:r>
            <a:endParaRPr lang="en-CA" sz="1400" dirty="0" smtClean="0"/>
          </a:p>
          <a:p>
            <a:r>
              <a:rPr lang="en-CA" sz="1800" dirty="0" smtClean="0"/>
              <a:t>Team 4</a:t>
            </a:r>
          </a:p>
          <a:p>
            <a:pPr lvl="1"/>
            <a:r>
              <a:rPr lang="en-CA" sz="1400" dirty="0" smtClean="0"/>
              <a:t>Myles, Rohan, Faheem, </a:t>
            </a:r>
          </a:p>
          <a:p>
            <a:r>
              <a:rPr lang="en-CA" sz="1800" dirty="0" smtClean="0"/>
              <a:t>Team 5</a:t>
            </a:r>
          </a:p>
          <a:p>
            <a:pPr lvl="1"/>
            <a:r>
              <a:rPr lang="en-CA" sz="1400" dirty="0" err="1" smtClean="0"/>
              <a:t>Dilpreet</a:t>
            </a:r>
            <a:r>
              <a:rPr lang="en-CA" sz="1400" dirty="0" smtClean="0"/>
              <a:t>, </a:t>
            </a:r>
            <a:r>
              <a:rPr lang="en-CA" sz="1400" dirty="0" err="1" smtClean="0"/>
              <a:t>Harkirat</a:t>
            </a:r>
            <a:r>
              <a:rPr lang="en-CA" sz="1400" dirty="0" smtClean="0"/>
              <a:t>, </a:t>
            </a:r>
            <a:r>
              <a:rPr lang="en-CA" sz="1400" dirty="0" err="1" smtClean="0"/>
              <a:t>Manvir</a:t>
            </a:r>
            <a:endParaRPr lang="en-CA" sz="1400" dirty="0" smtClean="0"/>
          </a:p>
          <a:p>
            <a:r>
              <a:rPr lang="en-CA" sz="1800" dirty="0" smtClean="0"/>
              <a:t>Team 6</a:t>
            </a:r>
          </a:p>
          <a:p>
            <a:pPr lvl="1"/>
            <a:r>
              <a:rPr lang="en-CA" sz="1400" dirty="0" err="1" smtClean="0"/>
              <a:t>Amrit</a:t>
            </a:r>
            <a:r>
              <a:rPr lang="en-CA" sz="1400" dirty="0" smtClean="0"/>
              <a:t>, Harman, </a:t>
            </a:r>
            <a:r>
              <a:rPr lang="en-CA" sz="1400" dirty="0" err="1" smtClean="0"/>
              <a:t>Harjap</a:t>
            </a:r>
            <a:r>
              <a:rPr lang="en-CA" sz="1400" dirty="0" smtClean="0"/>
              <a:t>, </a:t>
            </a:r>
            <a:r>
              <a:rPr lang="en-CA" sz="1400" dirty="0" err="1" smtClean="0"/>
              <a:t>Pritpal</a:t>
            </a:r>
            <a:endParaRPr lang="en-CA" sz="1400" dirty="0" smtClean="0"/>
          </a:p>
          <a:p>
            <a:r>
              <a:rPr lang="en-CA" sz="1800" dirty="0" smtClean="0"/>
              <a:t>Team 7</a:t>
            </a:r>
          </a:p>
          <a:p>
            <a:pPr lvl="1"/>
            <a:r>
              <a:rPr lang="en-CA" sz="1400" dirty="0" err="1" smtClean="0"/>
              <a:t>Jaskaran</a:t>
            </a:r>
            <a:r>
              <a:rPr lang="en-CA" sz="1400" dirty="0" smtClean="0"/>
              <a:t>, Arjun, Aaron, </a:t>
            </a:r>
            <a:r>
              <a:rPr lang="en-CA" sz="1400" dirty="0" err="1" smtClean="0"/>
              <a:t>Balkaran</a:t>
            </a:r>
            <a:endParaRPr lang="en-CA" sz="1400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85022"/>
              </p:ext>
            </p:extLst>
          </p:nvPr>
        </p:nvGraphicFramePr>
        <p:xfrm>
          <a:off x="5105400" y="1752600"/>
          <a:ext cx="2895600" cy="39386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01837126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535512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Topic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Team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278967"/>
                  </a:ext>
                </a:extLst>
              </a:tr>
              <a:tr h="509693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2 Concepts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Team 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39985"/>
                  </a:ext>
                </a:extLst>
              </a:tr>
              <a:tr h="509693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3 Web Pages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 smtClean="0"/>
                        <a:t>Team 3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422720"/>
                  </a:ext>
                </a:extLst>
              </a:tr>
              <a:tr h="509693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4 Domains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Team 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738201"/>
                  </a:ext>
                </a:extLst>
              </a:tr>
              <a:tr h="509693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5 Servers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Team 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790704"/>
                  </a:ext>
                </a:extLst>
              </a:tr>
              <a:tr h="509693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6 Routing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Team 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632489"/>
                  </a:ext>
                </a:extLst>
              </a:tr>
              <a:tr h="509693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7 Networks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Team 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403967"/>
                  </a:ext>
                </a:extLst>
              </a:tr>
              <a:tr h="509693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Standby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Team</a:t>
                      </a:r>
                      <a:r>
                        <a:rPr lang="en-CA" sz="1600" baseline="0" dirty="0" smtClean="0"/>
                        <a:t> 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31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98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120</Words>
  <Application>Microsoft Office PowerPoint</Application>
  <PresentationFormat>On-screen Show (4:3)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Networking Concepts – May 28 </vt:lpstr>
      <vt:lpstr>Presentation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218</cp:revision>
  <dcterms:created xsi:type="dcterms:W3CDTF">2006-08-16T00:00:00Z</dcterms:created>
  <dcterms:modified xsi:type="dcterms:W3CDTF">2019-05-28T18:53:29Z</dcterms:modified>
</cp:coreProperties>
</file>