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psych.fullerton.edu/mbirnbaum/psych101/Eliz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d.ted.com/lessons/the-turing-test-can-a-computer-pass-for-a-human-alex-gend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 (AI)– </a:t>
            </a:r>
            <a:r>
              <a:rPr lang="en-US" dirty="0" smtClean="0"/>
              <a:t>May </a:t>
            </a:r>
            <a:r>
              <a:rPr lang="en-US" dirty="0" smtClean="0"/>
              <a:t>30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C.5 Artificial Intelligence</a:t>
            </a:r>
            <a:endParaRPr lang="en-CA" dirty="0" smtClean="0"/>
          </a:p>
          <a:p>
            <a:pPr lvl="2"/>
            <a:r>
              <a:rPr lang="en-CA" dirty="0" smtClean="0"/>
              <a:t>Level 1 – Eliza (Today)</a:t>
            </a:r>
            <a:endParaRPr lang="en-CA" dirty="0" smtClean="0"/>
          </a:p>
          <a:p>
            <a:pPr lvl="2"/>
            <a:r>
              <a:rPr lang="en-CA" dirty="0" smtClean="0"/>
              <a:t>Level 2 – Turing Test (Today)</a:t>
            </a:r>
            <a:endParaRPr lang="en-CA" dirty="0" smtClean="0"/>
          </a:p>
          <a:p>
            <a:pPr lvl="2"/>
            <a:r>
              <a:rPr lang="en-CA" dirty="0" smtClean="0"/>
              <a:t>Level 3 – Journalism (Tuesday)</a:t>
            </a:r>
          </a:p>
          <a:p>
            <a:pPr lvl="2"/>
            <a:r>
              <a:rPr lang="en-CA" dirty="0" smtClean="0"/>
              <a:t>Laval 4 – TBD (Wednesday)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Tomorrow  :  </a:t>
            </a:r>
            <a:r>
              <a:rPr lang="en-CA" dirty="0" smtClean="0"/>
              <a:t>About Alan Turing </a:t>
            </a:r>
          </a:p>
          <a:p>
            <a:pPr lvl="2"/>
            <a:r>
              <a:rPr lang="en-CA" dirty="0" smtClean="0"/>
              <a:t>The father of Computing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Eliza (1966)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First example of a Natural Language AI</a:t>
            </a:r>
          </a:p>
          <a:p>
            <a:r>
              <a:rPr lang="en-CA" sz="2400" dirty="0" smtClean="0"/>
              <a:t>Simulates a On-Line Therapy Session</a:t>
            </a:r>
          </a:p>
          <a:p>
            <a:r>
              <a:rPr lang="en-CA" sz="2400" dirty="0" smtClean="0"/>
              <a:t>Proved that a computer </a:t>
            </a:r>
            <a:r>
              <a:rPr lang="en-CA" sz="2400" i="1" u="sng" dirty="0" smtClean="0"/>
              <a:t>had the potential </a:t>
            </a:r>
            <a:r>
              <a:rPr lang="en-CA" sz="2400" dirty="0" smtClean="0"/>
              <a:t>to fool people</a:t>
            </a:r>
          </a:p>
          <a:p>
            <a:r>
              <a:rPr lang="en-CA" sz="2400" dirty="0" smtClean="0"/>
              <a:t>URL</a:t>
            </a:r>
          </a:p>
          <a:p>
            <a:pPr lvl="1"/>
            <a:r>
              <a:rPr lang="en-US" sz="2000" dirty="0">
                <a:hlinkClick r:id="rId2"/>
              </a:rPr>
              <a:t>http://psych.fullerton.edu/mbirnbaum/psych101/Eliza.htm</a:t>
            </a:r>
            <a:endParaRPr lang="en-US" sz="2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2743200" cy="2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liza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4029075" cy="262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Turing Test (1950)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Developed by Alan Turing (more about him later)</a:t>
            </a:r>
          </a:p>
          <a:p>
            <a:r>
              <a:rPr lang="en-CA" sz="2000" dirty="0" smtClean="0"/>
              <a:t>A theoretical test / standard for what would be </a:t>
            </a:r>
            <a:br>
              <a:rPr lang="en-CA" sz="2000" dirty="0" smtClean="0"/>
            </a:br>
            <a:r>
              <a:rPr lang="en-CA" sz="2000" dirty="0" smtClean="0"/>
              <a:t>considered </a:t>
            </a:r>
            <a:r>
              <a:rPr lang="en-CA" sz="2000" i="1" dirty="0" smtClean="0"/>
              <a:t>Intelligent</a:t>
            </a:r>
          </a:p>
          <a:p>
            <a:r>
              <a:rPr lang="en-CA" sz="2000" dirty="0" smtClean="0"/>
              <a:t>Video</a:t>
            </a:r>
          </a:p>
          <a:p>
            <a:pPr lvl="1"/>
            <a:r>
              <a:rPr lang="en-US" sz="1400" dirty="0">
                <a:hlinkClick r:id="rId2"/>
              </a:rPr>
              <a:t>https://ed.ted.com/lessons/the-turing-test-can-a-computer-pass-for-a-human-alex-gendler</a:t>
            </a:r>
            <a:endParaRPr lang="en-US" sz="1400" dirty="0"/>
          </a:p>
        </p:txBody>
      </p:sp>
      <p:pic>
        <p:nvPicPr>
          <p:cNvPr id="2050" name="Picture 2" descr="Image result for Turing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953000" cy="33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Artificial Intelligence (AI)– May 30 </vt:lpstr>
      <vt:lpstr>Eliza (1966)</vt:lpstr>
      <vt:lpstr>Turing Test (1950)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222</cp:revision>
  <dcterms:created xsi:type="dcterms:W3CDTF">2006-08-16T00:00:00Z</dcterms:created>
  <dcterms:modified xsi:type="dcterms:W3CDTF">2019-05-30T16:05:36Z</dcterms:modified>
</cp:coreProperties>
</file>