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Lesson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Feb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Basic Python Programming</a:t>
            </a:r>
          </a:p>
          <a:p>
            <a:pPr lvl="2"/>
            <a:r>
              <a:rPr lang="en-US" dirty="0" smtClean="0"/>
              <a:t>Presentation</a:t>
            </a:r>
          </a:p>
          <a:p>
            <a:pPr lvl="2"/>
            <a:r>
              <a:rPr lang="en-US" dirty="0" smtClean="0"/>
              <a:t>Student Note</a:t>
            </a:r>
            <a:endParaRPr lang="en-US" dirty="0" smtClean="0"/>
          </a:p>
          <a:p>
            <a:pPr lvl="1"/>
            <a:r>
              <a:rPr lang="en-US" dirty="0" smtClean="0"/>
              <a:t>Marks Spreadsheet</a:t>
            </a:r>
            <a:endParaRPr lang="en-US" dirty="0" smtClean="0"/>
          </a:p>
          <a:p>
            <a:pPr lvl="2"/>
            <a:r>
              <a:rPr lang="en-CA" dirty="0" smtClean="0"/>
              <a:t>Catch Up on Previous Work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Programming Lesson – Feb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64</cp:revision>
  <dcterms:created xsi:type="dcterms:W3CDTF">2006-08-16T00:00:00Z</dcterms:created>
  <dcterms:modified xsi:type="dcterms:W3CDTF">2019-02-24T18:52:20Z</dcterms:modified>
</cp:coreProperties>
</file>