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Emoji Equity </a:t>
            </a:r>
            <a:r>
              <a:rPr lang="en-US" dirty="0" smtClean="0"/>
              <a:t>– Mar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Case Study </a:t>
            </a:r>
            <a:r>
              <a:rPr lang="en-CA" dirty="0" smtClean="0"/>
              <a:t>C.2 </a:t>
            </a:r>
            <a:r>
              <a:rPr lang="en-CA" dirty="0"/>
              <a:t>Emoji Equity</a:t>
            </a:r>
          </a:p>
          <a:p>
            <a:pPr lvl="2"/>
            <a:r>
              <a:rPr lang="en-CA" dirty="0"/>
              <a:t>Begin / </a:t>
            </a:r>
            <a:r>
              <a:rPr lang="en-CA" dirty="0" smtClean="0"/>
              <a:t>Complete Today</a:t>
            </a:r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Individual Conferences</a:t>
            </a:r>
            <a:endParaRPr lang="en-US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cbc.ca/1.4577726.1521131718!/fileImage/httpImage/image.jpg_gen/derivatives/16x9_780/facebook-emoj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.cbc.ca/1.3691113.1469569560!/fileImage/httpImage/image.png_gen/derivatives/16x9_780/diverse-goo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72443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3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Emoji Equity – Mar 05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73</cp:revision>
  <dcterms:created xsi:type="dcterms:W3CDTF">2006-08-16T00:00:00Z</dcterms:created>
  <dcterms:modified xsi:type="dcterms:W3CDTF">2019-03-05T15:21:20Z</dcterms:modified>
</cp:coreProperties>
</file>