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Crypto-Currencies </a:t>
            </a:r>
            <a:r>
              <a:rPr lang="en-US" dirty="0"/>
              <a:t>– </a:t>
            </a:r>
            <a:r>
              <a:rPr lang="en-US" dirty="0" smtClean="0"/>
              <a:t>Feb </a:t>
            </a:r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Case </a:t>
            </a:r>
            <a:r>
              <a:rPr lang="en-US" dirty="0" smtClean="0"/>
              <a:t>C.1 Crypto-Currencies</a:t>
            </a:r>
          </a:p>
          <a:p>
            <a:pPr lvl="2"/>
            <a:r>
              <a:rPr lang="en-CA" dirty="0" smtClean="0"/>
              <a:t>Begin Level </a:t>
            </a:r>
            <a:r>
              <a:rPr lang="en-CA" dirty="0" smtClean="0"/>
              <a:t>2 </a:t>
            </a:r>
            <a:r>
              <a:rPr lang="en-CA" dirty="0" smtClean="0"/>
              <a:t>today</a:t>
            </a:r>
          </a:p>
          <a:p>
            <a:pPr lvl="2"/>
            <a:r>
              <a:rPr lang="en-CA" dirty="0" smtClean="0"/>
              <a:t>Complete </a:t>
            </a:r>
            <a:r>
              <a:rPr lang="en-CA" dirty="0" smtClean="0"/>
              <a:t>levels </a:t>
            </a:r>
            <a:r>
              <a:rPr lang="en-CA" dirty="0" smtClean="0"/>
              <a:t>1 </a:t>
            </a:r>
            <a:r>
              <a:rPr lang="en-CA" dirty="0" smtClean="0"/>
              <a:t>and </a:t>
            </a:r>
            <a:r>
              <a:rPr lang="en-CA" dirty="0" smtClean="0"/>
              <a:t>2 </a:t>
            </a:r>
            <a:r>
              <a:rPr lang="en-CA" dirty="0" err="1" smtClean="0"/>
              <a:t>asap</a:t>
            </a:r>
            <a:endParaRPr lang="en-CA" dirty="0" smtClean="0"/>
          </a:p>
          <a:p>
            <a:pPr lvl="2"/>
            <a:r>
              <a:rPr lang="en-CA" dirty="0" smtClean="0">
                <a:solidFill>
                  <a:srgbClr val="FF0000"/>
                </a:solidFill>
              </a:rPr>
              <a:t>NOTE: Re-Download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smtClean="0">
                <a:solidFill>
                  <a:srgbClr val="FF0000"/>
                </a:solidFill>
              </a:rPr>
              <a:t>Case C.1 for </a:t>
            </a:r>
            <a:r>
              <a:rPr lang="en-CA" dirty="0" smtClean="0">
                <a:solidFill>
                  <a:srgbClr val="FF0000"/>
                </a:solidFill>
              </a:rPr>
              <a:t>latest version!!!</a:t>
            </a:r>
            <a:endParaRPr lang="en-US" i="1" u="sng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Past Due: </a:t>
            </a:r>
            <a:r>
              <a:rPr lang="en-US" sz="2400" dirty="0"/>
              <a:t>Module B.1 Python Programming </a:t>
            </a:r>
            <a:r>
              <a:rPr lang="en-US" sz="2400" dirty="0" smtClean="0"/>
              <a:t>Intro</a:t>
            </a:r>
            <a:endParaRPr lang="en-CA" sz="2400" dirty="0" smtClean="0"/>
          </a:p>
          <a:p>
            <a:pPr lvl="1"/>
            <a:r>
              <a:rPr lang="en-CA" sz="2400" dirty="0" smtClean="0"/>
              <a:t>Tomorrow: Supply Day / Continue Case C.1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Warm-Up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Predict the result of the following code:</a:t>
            </a:r>
          </a:p>
          <a:p>
            <a:pPr marL="800100" lvl="2" indent="0">
              <a:buNone/>
            </a:pPr>
            <a:r>
              <a:rPr lang="en-CA" sz="3100" i="1" dirty="0" smtClean="0">
                <a:solidFill>
                  <a:srgbClr val="002060"/>
                </a:solidFill>
              </a:rPr>
              <a:t>colours = ['red', 'green', 'blue']</a:t>
            </a:r>
          </a:p>
          <a:p>
            <a:pPr marL="800100" lvl="2" indent="0">
              <a:buNone/>
            </a:pPr>
            <a:r>
              <a:rPr lang="en-US" sz="3100" i="1" dirty="0" smtClean="0">
                <a:solidFill>
                  <a:srgbClr val="002060"/>
                </a:solidFill>
              </a:rPr>
              <a:t>print(</a:t>
            </a:r>
            <a:r>
              <a:rPr lang="en-US" sz="3100" i="1" dirty="0" err="1" smtClean="0">
                <a:solidFill>
                  <a:srgbClr val="002060"/>
                </a:solidFill>
              </a:rPr>
              <a:t>colours</a:t>
            </a:r>
            <a:r>
              <a:rPr lang="en-US" sz="3100" i="1" dirty="0" smtClean="0">
                <a:solidFill>
                  <a:srgbClr val="002060"/>
                </a:solidFill>
              </a:rPr>
              <a:t>[1])</a:t>
            </a:r>
            <a:endParaRPr lang="en-US" sz="3100" i="1" dirty="0">
              <a:solidFill>
                <a:srgbClr val="002060"/>
              </a:solidFill>
            </a:endParaRPr>
          </a:p>
          <a:p>
            <a:endParaRPr lang="en-CA" dirty="0"/>
          </a:p>
          <a:p>
            <a:r>
              <a:rPr lang="en-CA" dirty="0" smtClean="0"/>
              <a:t>What value of the variable 'a' will result </a:t>
            </a:r>
            <a:br>
              <a:rPr lang="en-CA" dirty="0" smtClean="0"/>
            </a:br>
            <a:r>
              <a:rPr lang="en-CA" dirty="0" smtClean="0"/>
              <a:t>in "y" being printed by the following code?</a:t>
            </a:r>
            <a:endParaRPr lang="en-CA" dirty="0"/>
          </a:p>
          <a:p>
            <a:pPr marL="800100" lvl="2" indent="0">
              <a:buNone/>
            </a:pPr>
            <a:r>
              <a:rPr lang="en-CA" sz="3100" i="1" dirty="0" smtClean="0">
                <a:solidFill>
                  <a:srgbClr val="002060"/>
                </a:solidFill>
              </a:rPr>
              <a:t>title = "I like Python"</a:t>
            </a:r>
            <a:endParaRPr lang="en-CA" sz="3100" i="1" dirty="0">
              <a:solidFill>
                <a:srgbClr val="002060"/>
              </a:solidFill>
            </a:endParaRPr>
          </a:p>
          <a:p>
            <a:pPr marL="800100" lvl="2" indent="0">
              <a:buNone/>
            </a:pPr>
            <a:r>
              <a:rPr lang="en-US" sz="3100" i="1" dirty="0" smtClean="0">
                <a:solidFill>
                  <a:srgbClr val="002060"/>
                </a:solidFill>
              </a:rPr>
              <a:t>print(title[a])</a:t>
            </a:r>
            <a:endParaRPr lang="en-US" sz="3100" i="1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939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74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Crypto-Currencies – Feb 21</vt:lpstr>
      <vt:lpstr>Warm-Up Quiz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</cp:lastModifiedBy>
  <cp:revision>59</cp:revision>
  <dcterms:created xsi:type="dcterms:W3CDTF">2006-08-16T00:00:00Z</dcterms:created>
  <dcterms:modified xsi:type="dcterms:W3CDTF">2019-02-21T21:05:13Z</dcterms:modified>
</cp:coreProperties>
</file>