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Crypto-Currencies </a:t>
            </a:r>
            <a:r>
              <a:rPr lang="en-US" dirty="0"/>
              <a:t>– </a:t>
            </a:r>
            <a:r>
              <a:rPr lang="en-US" dirty="0" smtClean="0"/>
              <a:t>Feb 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Warm-Up Quiz</a:t>
            </a:r>
          </a:p>
          <a:p>
            <a:pPr lvl="1"/>
            <a:r>
              <a:rPr lang="en-US" dirty="0" smtClean="0"/>
              <a:t>Case C.1 Crypto-Currencies</a:t>
            </a:r>
          </a:p>
          <a:p>
            <a:pPr lvl="2"/>
            <a:r>
              <a:rPr lang="en-CA" dirty="0" smtClean="0"/>
              <a:t>Begin Level 3 today</a:t>
            </a:r>
          </a:p>
          <a:p>
            <a:pPr lvl="2"/>
            <a:r>
              <a:rPr lang="en-CA" dirty="0" smtClean="0"/>
              <a:t>Complete levels 1, 2, and 3 </a:t>
            </a:r>
            <a:r>
              <a:rPr lang="en-CA" dirty="0" err="1" smtClean="0"/>
              <a:t>asap</a:t>
            </a:r>
            <a:endParaRPr lang="en-CA" dirty="0" smtClean="0"/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NOTE: Re-Download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Case C.1 for latest version!!!</a:t>
            </a:r>
            <a:endParaRPr lang="en-US" i="1" u="sng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Consider the following code:</a:t>
            </a:r>
          </a:p>
          <a:p>
            <a:pPr lvl="2">
              <a:buNone/>
            </a:pPr>
            <a:r>
              <a:rPr lang="en-US" sz="3100" b="1" dirty="0" err="1" smtClean="0">
                <a:solidFill>
                  <a:srgbClr val="002060"/>
                </a:solidFill>
              </a:rPr>
              <a:t>numberValue</a:t>
            </a:r>
            <a:r>
              <a:rPr lang="en-US" sz="3100" b="1" dirty="0" smtClean="0">
                <a:solidFill>
                  <a:srgbClr val="002060"/>
                </a:solidFill>
              </a:rPr>
              <a:t> = 3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if (</a:t>
            </a:r>
            <a:r>
              <a:rPr lang="en-US" sz="3100" b="1" dirty="0" err="1" smtClean="0">
                <a:solidFill>
                  <a:srgbClr val="002060"/>
                </a:solidFill>
              </a:rPr>
              <a:t>numberValue</a:t>
            </a:r>
            <a:r>
              <a:rPr lang="en-US" sz="3100" b="1" dirty="0" smtClean="0">
                <a:solidFill>
                  <a:srgbClr val="002060"/>
                </a:solidFill>
              </a:rPr>
              <a:t> &lt;= 2) :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	print("A small number")</a:t>
            </a:r>
          </a:p>
          <a:p>
            <a:pPr lvl="2">
              <a:buNone/>
            </a:pPr>
            <a:r>
              <a:rPr lang="en-US" sz="3100" b="1" dirty="0" err="1" smtClean="0">
                <a:solidFill>
                  <a:srgbClr val="002060"/>
                </a:solidFill>
              </a:rPr>
              <a:t>elif</a:t>
            </a:r>
            <a:r>
              <a:rPr lang="en-US" sz="3100" b="1" dirty="0" smtClean="0">
                <a:solidFill>
                  <a:srgbClr val="002060"/>
                </a:solidFill>
              </a:rPr>
              <a:t> (</a:t>
            </a:r>
            <a:r>
              <a:rPr lang="en-US" sz="3100" b="1" dirty="0" err="1" smtClean="0">
                <a:solidFill>
                  <a:srgbClr val="002060"/>
                </a:solidFill>
              </a:rPr>
              <a:t>numberValue</a:t>
            </a:r>
            <a:r>
              <a:rPr lang="en-US" sz="3100" b="1" dirty="0" smtClean="0">
                <a:solidFill>
                  <a:srgbClr val="002060"/>
                </a:solidFill>
              </a:rPr>
              <a:t> &gt;= 3) and (</a:t>
            </a:r>
            <a:r>
              <a:rPr lang="en-US" sz="3100" b="1" dirty="0" err="1" smtClean="0">
                <a:solidFill>
                  <a:srgbClr val="002060"/>
                </a:solidFill>
              </a:rPr>
              <a:t>numberValue</a:t>
            </a:r>
            <a:r>
              <a:rPr lang="en-US" sz="3100" b="1" dirty="0" smtClean="0">
                <a:solidFill>
                  <a:srgbClr val="002060"/>
                </a:solidFill>
              </a:rPr>
              <a:t> &lt;= 6) :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	print("A medium number")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else :</a:t>
            </a:r>
          </a:p>
          <a:p>
            <a:pPr lvl="2"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	print("A large number")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Predict the result of the above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range of numbers are considered “large”?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range of numbers are considered “small”?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93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71600"/>
            <a:ext cx="306447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4495800" cy="256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3781004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1371600"/>
            <a:ext cx="3581400" cy="2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54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Crypto-Currencies – Feb 22</vt:lpstr>
      <vt:lpstr>Warm-Up Quiz</vt:lpstr>
      <vt:lpstr>BitCoin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63</cp:revision>
  <dcterms:created xsi:type="dcterms:W3CDTF">2006-08-16T00:00:00Z</dcterms:created>
  <dcterms:modified xsi:type="dcterms:W3CDTF">2019-02-21T22:21:23Z</dcterms:modified>
</cp:coreProperties>
</file>