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47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Module 3 Work – Mar 28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Agenda</a:t>
            </a:r>
          </a:p>
          <a:p>
            <a:pPr lvl="1"/>
            <a:r>
              <a:rPr lang="en-CA" dirty="0"/>
              <a:t>Software Accessibility </a:t>
            </a:r>
            <a:r>
              <a:rPr lang="en-CA" dirty="0" smtClean="0"/>
              <a:t>Presentations</a:t>
            </a:r>
          </a:p>
          <a:p>
            <a:pPr lvl="2"/>
            <a:r>
              <a:rPr lang="en-CA" dirty="0"/>
              <a:t>Alisha, </a:t>
            </a:r>
            <a:r>
              <a:rPr lang="en-CA" dirty="0" err="1"/>
              <a:t>Gursimrat</a:t>
            </a:r>
            <a:r>
              <a:rPr lang="en-CA" dirty="0"/>
              <a:t>, </a:t>
            </a:r>
            <a:r>
              <a:rPr lang="en-CA" dirty="0" err="1"/>
              <a:t>Khushi</a:t>
            </a:r>
            <a:r>
              <a:rPr lang="en-CA" dirty="0"/>
              <a:t> </a:t>
            </a:r>
            <a:endParaRPr lang="en-CA" dirty="0" smtClean="0"/>
          </a:p>
          <a:p>
            <a:pPr lvl="1"/>
            <a:r>
              <a:rPr lang="en-CA" dirty="0" smtClean="0"/>
              <a:t>Marks </a:t>
            </a:r>
            <a:r>
              <a:rPr lang="en-CA" dirty="0" smtClean="0"/>
              <a:t>Spreadsheet </a:t>
            </a:r>
          </a:p>
          <a:p>
            <a:pPr lvl="2"/>
            <a:r>
              <a:rPr lang="en-CA" dirty="0" smtClean="0"/>
              <a:t>Student Updates / Interviews</a:t>
            </a:r>
            <a:endParaRPr lang="en-CA" dirty="0"/>
          </a:p>
          <a:p>
            <a:pPr lvl="1"/>
            <a:r>
              <a:rPr lang="en-CA" dirty="0" smtClean="0"/>
              <a:t>Module Work</a:t>
            </a:r>
          </a:p>
          <a:p>
            <a:pPr lvl="2"/>
            <a:r>
              <a:rPr lang="en-CA" dirty="0" smtClean="0"/>
              <a:t>Module </a:t>
            </a:r>
            <a:r>
              <a:rPr lang="en-CA" dirty="0"/>
              <a:t>A.3: Dream Machine</a:t>
            </a:r>
          </a:p>
          <a:p>
            <a:pPr lvl="2"/>
            <a:r>
              <a:rPr lang="en-CA" dirty="0" smtClean="0"/>
              <a:t>Module B.3</a:t>
            </a:r>
            <a:r>
              <a:rPr lang="en-CA" dirty="0"/>
              <a:t>: </a:t>
            </a:r>
            <a:r>
              <a:rPr lang="en-CA" dirty="0" smtClean="0"/>
              <a:t>Intermediate Python Programming</a:t>
            </a:r>
          </a:p>
          <a:p>
            <a:pPr lvl="1">
              <a:buNone/>
            </a:pPr>
            <a:endParaRPr lang="en-CA" dirty="0" smtClean="0"/>
          </a:p>
          <a:p>
            <a:pPr lvl="1">
              <a:buNone/>
            </a:pPr>
            <a:endParaRPr lang="en-US" dirty="0"/>
          </a:p>
          <a:p>
            <a:r>
              <a:rPr lang="en-US" dirty="0"/>
              <a:t>Upcoming</a:t>
            </a:r>
          </a:p>
          <a:p>
            <a:pPr lvl="1"/>
            <a:r>
              <a:rPr lang="en-US" sz="2400" dirty="0" smtClean="0"/>
              <a:t>Monday April 1 : Dream Machine Brochure DUE (End of Class)</a:t>
            </a:r>
          </a:p>
          <a:p>
            <a:pPr lvl="1"/>
            <a:r>
              <a:rPr lang="en-CA" sz="2400" dirty="0" smtClean="0"/>
              <a:t>Tuesday April 2 : </a:t>
            </a:r>
            <a:r>
              <a:rPr lang="en-US" sz="2400" dirty="0"/>
              <a:t>Dream Machine </a:t>
            </a:r>
            <a:r>
              <a:rPr lang="en-US" sz="2400" dirty="0" smtClean="0"/>
              <a:t>Trade Show</a:t>
            </a:r>
          </a:p>
          <a:p>
            <a:pPr lvl="1"/>
            <a:r>
              <a:rPr lang="en-CA" sz="2400" b="1" dirty="0" smtClean="0">
                <a:solidFill>
                  <a:srgbClr val="FF0000"/>
                </a:solidFill>
              </a:rPr>
              <a:t>April 8 &amp; 9 : Mid-Term Test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Dream Machine A.3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u="sng" dirty="0" smtClean="0"/>
              <a:t>Level 3: Building Your Machine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 smtClean="0"/>
              <a:t>Identify / Prioritize Options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 smtClean="0"/>
              <a:t>Establish a Budget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 smtClean="0"/>
              <a:t>Order On-Line</a:t>
            </a:r>
            <a:endParaRPr lang="en-US" dirty="0"/>
          </a:p>
        </p:txBody>
      </p:sp>
      <p:pic>
        <p:nvPicPr>
          <p:cNvPr id="1026" name="Picture 2" descr="Image result for canadacomputer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2895600"/>
            <a:ext cx="2839509" cy="1752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4419600"/>
            <a:ext cx="21336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0947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Dream Machine A.3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u="sng" dirty="0" smtClean="0"/>
              <a:t>Level 4: Sharing Your Machine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 smtClean="0"/>
              <a:t>Create a Brochure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 smtClean="0"/>
              <a:t>Present at Trade Show</a:t>
            </a:r>
          </a:p>
        </p:txBody>
      </p:sp>
      <p:pic>
        <p:nvPicPr>
          <p:cNvPr id="2050" name="Picture 2" descr="Image result for broch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3651765"/>
            <a:ext cx="4800600" cy="2688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5384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Python Input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9431" y="4114800"/>
            <a:ext cx="5684292" cy="2133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399570"/>
            <a:ext cx="4498837" cy="2486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157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</TotalTime>
  <Words>99</Words>
  <Application>Microsoft Office PowerPoint</Application>
  <PresentationFormat>On-screen Show (4:3)</PresentationFormat>
  <Paragraphs>25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Module 3 Work – Mar 28</vt:lpstr>
      <vt:lpstr>Dream Machine A.3</vt:lpstr>
      <vt:lpstr>Dream Machine A.3</vt:lpstr>
      <vt:lpstr>Python Input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Nestor, Gregory</cp:lastModifiedBy>
  <cp:revision>98</cp:revision>
  <dcterms:created xsi:type="dcterms:W3CDTF">2006-08-16T00:00:00Z</dcterms:created>
  <dcterms:modified xsi:type="dcterms:W3CDTF">2019-03-28T18:18:40Z</dcterms:modified>
</cp:coreProperties>
</file>