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3 Work – Mar 29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Warm-Up Question</a:t>
            </a:r>
          </a:p>
          <a:p>
            <a:pPr lvl="1"/>
            <a:r>
              <a:rPr lang="en-CA" dirty="0" smtClean="0"/>
              <a:t>Software </a:t>
            </a:r>
            <a:r>
              <a:rPr lang="en-CA" dirty="0"/>
              <a:t>Accessibility </a:t>
            </a:r>
            <a:r>
              <a:rPr lang="en-CA" dirty="0" smtClean="0"/>
              <a:t>Presentations</a:t>
            </a:r>
          </a:p>
          <a:p>
            <a:pPr lvl="2"/>
            <a:r>
              <a:rPr lang="en-CA" dirty="0" err="1" smtClean="0"/>
              <a:t>Manvir</a:t>
            </a:r>
            <a:r>
              <a:rPr lang="en-CA" dirty="0" smtClean="0"/>
              <a:t> &amp; Faheem </a:t>
            </a:r>
            <a:r>
              <a:rPr lang="en-CA" smtClean="0"/>
              <a:t>(Monday)</a:t>
            </a:r>
            <a:endParaRPr lang="en-CA" dirty="0" smtClean="0"/>
          </a:p>
          <a:p>
            <a:pPr lvl="1"/>
            <a:r>
              <a:rPr lang="en-CA" dirty="0" smtClean="0"/>
              <a:t>Marks Spreadsheet </a:t>
            </a:r>
          </a:p>
          <a:p>
            <a:pPr lvl="2"/>
            <a:r>
              <a:rPr lang="en-CA" dirty="0" smtClean="0"/>
              <a:t>Student Updates / Interviews</a:t>
            </a:r>
            <a:endParaRPr lang="en-CA" dirty="0"/>
          </a:p>
          <a:p>
            <a:pPr lvl="1"/>
            <a:r>
              <a:rPr lang="en-CA" dirty="0" smtClean="0"/>
              <a:t>Module Work</a:t>
            </a:r>
          </a:p>
          <a:p>
            <a:pPr lvl="2"/>
            <a:r>
              <a:rPr lang="en-CA" dirty="0" smtClean="0"/>
              <a:t>Module </a:t>
            </a:r>
            <a:r>
              <a:rPr lang="en-CA" dirty="0"/>
              <a:t>A.3: Dream Machine</a:t>
            </a:r>
          </a:p>
          <a:p>
            <a:pPr lvl="2"/>
            <a:r>
              <a:rPr lang="en-CA" dirty="0" smtClean="0"/>
              <a:t>Module B.3</a:t>
            </a:r>
            <a:r>
              <a:rPr lang="en-CA" dirty="0"/>
              <a:t>: </a:t>
            </a:r>
            <a:r>
              <a:rPr lang="en-CA" dirty="0" smtClean="0"/>
              <a:t>Intermediate Python Programming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Monday April 1 : Dream Machine Brochure DUE (End of Class)</a:t>
            </a:r>
          </a:p>
          <a:p>
            <a:pPr lvl="1"/>
            <a:r>
              <a:rPr lang="en-CA" sz="2400" dirty="0" smtClean="0"/>
              <a:t>Tuesday April 2 : </a:t>
            </a:r>
            <a:r>
              <a:rPr lang="en-US" sz="2400" dirty="0"/>
              <a:t>Dream Machine </a:t>
            </a:r>
            <a:r>
              <a:rPr lang="en-US" sz="2400" dirty="0" smtClean="0"/>
              <a:t>Trade Show</a:t>
            </a:r>
          </a:p>
          <a:p>
            <a:pPr lvl="1"/>
            <a:r>
              <a:rPr lang="en-CA" sz="2400" b="1" dirty="0" smtClean="0">
                <a:solidFill>
                  <a:srgbClr val="FF0000"/>
                </a:solidFill>
              </a:rPr>
              <a:t>April 8 &amp; 9 : Mid-Term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Warm-Up Question (March 29)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Write some Python code to:</a:t>
            </a:r>
            <a:br>
              <a:rPr lang="en-CA" dirty="0" smtClean="0"/>
            </a:b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Ask the user to enter a move </a:t>
            </a:r>
            <a:br>
              <a:rPr lang="en-CA" sz="2800" dirty="0" smtClean="0"/>
            </a:br>
            <a:r>
              <a:rPr lang="en-CA" sz="2800" dirty="0" smtClean="0"/>
              <a:t>and read the user input from </a:t>
            </a:r>
            <a:br>
              <a:rPr lang="en-CA" sz="2800" dirty="0" smtClean="0"/>
            </a:br>
            <a:r>
              <a:rPr lang="en-CA" sz="2800" dirty="0" smtClean="0"/>
              <a:t>the console.</a:t>
            </a:r>
            <a:br>
              <a:rPr lang="en-CA" sz="2800" dirty="0" smtClean="0"/>
            </a:br>
            <a:endParaRPr lang="en-CA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2800" dirty="0" smtClean="0"/>
              <a:t>Check that the user input is </a:t>
            </a:r>
            <a:br>
              <a:rPr lang="en-CA" sz="2800" dirty="0" smtClean="0"/>
            </a:br>
            <a:r>
              <a:rPr lang="en-CA" sz="2800" dirty="0" smtClean="0"/>
              <a:t>a valid move position.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895068"/>
              </p:ext>
            </p:extLst>
          </p:nvPr>
        </p:nvGraphicFramePr>
        <p:xfrm>
          <a:off x="6096000" y="2057400"/>
          <a:ext cx="22098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1</a:t>
                      </a:r>
                      <a:endParaRPr lang="en-US" sz="2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2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3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4</a:t>
                      </a:r>
                      <a:endParaRPr lang="en-US" sz="2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5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6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7</a:t>
                      </a:r>
                      <a:endParaRPr lang="en-US" sz="2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8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 smtClean="0"/>
                        <a:t>9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09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Warm-Up Question (March 29)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Your Answer: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1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96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Module 3 Work – Mar 29</vt:lpstr>
      <vt:lpstr>Warm-Up Question (March 29)</vt:lpstr>
      <vt:lpstr>Warm-Up Question (March 29)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103</cp:revision>
  <dcterms:created xsi:type="dcterms:W3CDTF">2006-08-16T00:00:00Z</dcterms:created>
  <dcterms:modified xsi:type="dcterms:W3CDTF">2019-03-29T17:59:04Z</dcterms:modified>
</cp:coreProperties>
</file>