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</a:t>
            </a:r>
            <a:r>
              <a:rPr lang="en-US" dirty="0" smtClean="0"/>
              <a:t>Day 1 </a:t>
            </a:r>
            <a:r>
              <a:rPr lang="en-US" dirty="0" smtClean="0"/>
              <a:t>– Apr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</a:t>
            </a:r>
            <a:r>
              <a:rPr lang="en-CA" dirty="0" smtClean="0"/>
              <a:t>Day 1</a:t>
            </a:r>
            <a:endParaRPr lang="en-CA" dirty="0" smtClean="0"/>
          </a:p>
          <a:p>
            <a:pPr lvl="2"/>
            <a:r>
              <a:rPr lang="en-CA" dirty="0" smtClean="0"/>
              <a:t>Multiple Choice ( ~30 min)</a:t>
            </a:r>
          </a:p>
          <a:p>
            <a:pPr lvl="2"/>
            <a:r>
              <a:rPr lang="en-CA" dirty="0" smtClean="0"/>
              <a:t>Short Answer </a:t>
            </a:r>
            <a:r>
              <a:rPr lang="en-CA" dirty="0"/>
              <a:t>( </a:t>
            </a:r>
            <a:r>
              <a:rPr lang="en-CA" dirty="0" smtClean="0"/>
              <a:t>~40 </a:t>
            </a:r>
            <a:r>
              <a:rPr lang="en-CA" dirty="0"/>
              <a:t>min)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Tomorrow: Complete Mid-Term </a:t>
            </a:r>
            <a:r>
              <a:rPr lang="en-CA" sz="2600" b="1" dirty="0" smtClean="0">
                <a:solidFill>
                  <a:srgbClr val="FF0000"/>
                </a:solidFill>
              </a:rPr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Midterm Day 1 – Apr 08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115</cp:revision>
  <dcterms:created xsi:type="dcterms:W3CDTF">2006-08-16T00:00:00Z</dcterms:created>
  <dcterms:modified xsi:type="dcterms:W3CDTF">2019-04-08T14:48:49Z</dcterms:modified>
</cp:coreProperties>
</file>