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Alan Turing – </a:t>
            </a:r>
            <a:r>
              <a:rPr lang="en-US" dirty="0" smtClean="0"/>
              <a:t>June 03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Alan Turing</a:t>
            </a:r>
          </a:p>
          <a:p>
            <a:pPr lvl="2"/>
            <a:r>
              <a:rPr lang="en-CA" dirty="0" smtClean="0"/>
              <a:t>Movie</a:t>
            </a:r>
            <a:r>
              <a:rPr lang="en-CA" dirty="0" smtClean="0"/>
              <a:t>: Imitation </a:t>
            </a:r>
            <a:r>
              <a:rPr lang="en-CA" dirty="0" smtClean="0"/>
              <a:t>Game (Complete Watching)</a:t>
            </a:r>
            <a:endParaRPr lang="en-CA" dirty="0" smtClean="0"/>
          </a:p>
          <a:p>
            <a:pPr lvl="1"/>
            <a:r>
              <a:rPr lang="en-CA" dirty="0" smtClean="0"/>
              <a:t>Mod C.5 Artificial Intelligence</a:t>
            </a:r>
          </a:p>
          <a:p>
            <a:pPr lvl="2"/>
            <a:r>
              <a:rPr lang="en-CA" dirty="0" smtClean="0"/>
              <a:t>Level 1 &amp; 2 </a:t>
            </a:r>
            <a:r>
              <a:rPr lang="en-CA" dirty="0" smtClean="0"/>
              <a:t>– Past Due</a:t>
            </a:r>
            <a:endParaRPr lang="en-CA" dirty="0" smtClean="0"/>
          </a:p>
          <a:p>
            <a:pPr lvl="2"/>
            <a:r>
              <a:rPr lang="en-CA" dirty="0" smtClean="0"/>
              <a:t>Level 3 &amp; 4 – </a:t>
            </a:r>
            <a:r>
              <a:rPr lang="en-CA" dirty="0" smtClean="0"/>
              <a:t>Start Tomorrow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Continue Movie &amp; Mod C.5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40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Alan Turing – June 03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233</cp:revision>
  <dcterms:created xsi:type="dcterms:W3CDTF">2006-08-16T00:00:00Z</dcterms:created>
  <dcterms:modified xsi:type="dcterms:W3CDTF">2019-06-04T15:14:11Z</dcterms:modified>
</cp:coreProperties>
</file>