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 C.5 Artificial Intelligence – June 03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C.5 Artificial Intelligence</a:t>
            </a:r>
          </a:p>
          <a:p>
            <a:pPr lvl="2"/>
            <a:r>
              <a:rPr lang="en-CA" dirty="0" smtClean="0"/>
              <a:t>Level 1 &amp; 2 </a:t>
            </a:r>
            <a:r>
              <a:rPr lang="en-CA" dirty="0" smtClean="0"/>
              <a:t>–Due Last Week</a:t>
            </a:r>
            <a:endParaRPr lang="en-CA" dirty="0" smtClean="0"/>
          </a:p>
          <a:p>
            <a:pPr lvl="2"/>
            <a:r>
              <a:rPr lang="en-CA" dirty="0" smtClean="0"/>
              <a:t>Level 3 </a:t>
            </a:r>
            <a:r>
              <a:rPr lang="en-CA" dirty="0" smtClean="0"/>
              <a:t>– AI Job Articles - Today</a:t>
            </a:r>
          </a:p>
          <a:p>
            <a:pPr lvl="2"/>
            <a:r>
              <a:rPr lang="en-CA" dirty="0" smtClean="0"/>
              <a:t>Level </a:t>
            </a:r>
            <a:r>
              <a:rPr lang="en-CA" dirty="0" smtClean="0"/>
              <a:t>4 </a:t>
            </a:r>
            <a:r>
              <a:rPr lang="en-CA" dirty="0" smtClean="0"/>
              <a:t>– </a:t>
            </a:r>
            <a:r>
              <a:rPr lang="en-CA" dirty="0" smtClean="0"/>
              <a:t>AI Job SOPs - Tomorrow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Tomorrow: Finish Mod </a:t>
            </a:r>
            <a:r>
              <a:rPr lang="en-CA" dirty="0" smtClean="0"/>
              <a:t>C.5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3 – AI Article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Social Media Bots</a:t>
            </a:r>
            <a:endParaRPr lang="en-US" dirty="0"/>
          </a:p>
        </p:txBody>
      </p:sp>
      <p:pic>
        <p:nvPicPr>
          <p:cNvPr id="1026" name="Picture 2" descr="Image result for social; media b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2286000"/>
            <a:ext cx="487679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91" y="4283298"/>
            <a:ext cx="4348162" cy="22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3 – AI Article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Automated Journalism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89" y="2944552"/>
            <a:ext cx="4650113" cy="3135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3" y="2209800"/>
            <a:ext cx="3969002" cy="2930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8" y="5090635"/>
            <a:ext cx="3527729" cy="9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4 Job SOPs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Will AI Take My Job?</a:t>
            </a:r>
          </a:p>
          <a:p>
            <a:pPr lvl="1"/>
            <a:r>
              <a:rPr lang="en-CA" dirty="0" smtClean="0"/>
              <a:t>Prep for Course Summative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048000"/>
            <a:ext cx="4191001" cy="1890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46" y="2971800"/>
            <a:ext cx="3590153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121466"/>
            <a:ext cx="266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FF0000"/>
                </a:solidFill>
              </a:rPr>
              <a:t>But is it just robots?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3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79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 C.5 Artificial Intelligence – June 03</vt:lpstr>
      <vt:lpstr>Level 3 – AI Article Reviews</vt:lpstr>
      <vt:lpstr>Level 3 – AI Article Reviews</vt:lpstr>
      <vt:lpstr>Level 4 Job SOPs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240</cp:revision>
  <dcterms:created xsi:type="dcterms:W3CDTF">2006-08-16T00:00:00Z</dcterms:created>
  <dcterms:modified xsi:type="dcterms:W3CDTF">2019-06-04T15:37:17Z</dcterms:modified>
</cp:coreProperties>
</file>