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B.4 Python File Handling – </a:t>
            </a:r>
            <a:r>
              <a:rPr lang="en-US" dirty="0" smtClean="0"/>
              <a:t>Apr </a:t>
            </a:r>
            <a:r>
              <a:rPr lang="en-US" dirty="0" smtClean="0"/>
              <a:t>24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Tutorial</a:t>
            </a:r>
          </a:p>
          <a:p>
            <a:pPr lvl="2"/>
            <a:r>
              <a:rPr lang="en-CA" dirty="0" smtClean="0"/>
              <a:t>Demo basics of Python File Handling</a:t>
            </a:r>
            <a:endParaRPr lang="en-CA" dirty="0" smtClean="0"/>
          </a:p>
          <a:p>
            <a:pPr lvl="1"/>
            <a:r>
              <a:rPr lang="en-US" dirty="0"/>
              <a:t>B.4 Python File Handling </a:t>
            </a:r>
            <a:endParaRPr lang="en-US" dirty="0" smtClean="0"/>
          </a:p>
          <a:p>
            <a:pPr lvl="2"/>
            <a:r>
              <a:rPr lang="en-CA" dirty="0" smtClean="0"/>
              <a:t>Level 1 &amp; 2 </a:t>
            </a:r>
            <a:r>
              <a:rPr lang="en-CA" dirty="0" smtClean="0"/>
              <a:t>(Today)</a:t>
            </a:r>
          </a:p>
          <a:p>
            <a:pPr lvl="2"/>
            <a:r>
              <a:rPr lang="en-CA" dirty="0" smtClean="0"/>
              <a:t>Level 3  (TBD Tomorrow)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2"/>
            <a:r>
              <a:rPr lang="en-CA" dirty="0" smtClean="0"/>
              <a:t>Ongoing: C.4 Virus Presentations </a:t>
            </a:r>
            <a:r>
              <a:rPr lang="en-CA" dirty="0"/>
              <a:t>one-by-one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B.4 Python File Handling – Apr 24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131</cp:revision>
  <dcterms:created xsi:type="dcterms:W3CDTF">2006-08-16T00:00:00Z</dcterms:created>
  <dcterms:modified xsi:type="dcterms:W3CDTF">2019-04-24T14:35:04Z</dcterms:modified>
</cp:coreProperties>
</file>