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3FD2-1AB1-430A-8B5C-4EF8F50D9983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F328-9A6C-48A4-9003-E21471E8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Pasic 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/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String</a:t>
            </a:r>
          </a:p>
          <a:p>
            <a:pPr lvl="1"/>
            <a:r>
              <a:rPr lang="en-CA" dirty="0" smtClean="0"/>
              <a:t>print( type("Hello")</a:t>
            </a:r>
          </a:p>
          <a:p>
            <a:r>
              <a:rPr lang="en-CA" dirty="0" smtClean="0"/>
              <a:t>Integer</a:t>
            </a:r>
          </a:p>
          <a:p>
            <a:r>
              <a:rPr lang="en-CA" dirty="0" smtClean="0"/>
              <a:t>Float</a:t>
            </a:r>
          </a:p>
          <a:p>
            <a:r>
              <a:rPr lang="en-CA" dirty="0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List of Numbers</a:t>
            </a:r>
          </a:p>
          <a:p>
            <a:endParaRPr lang="en-CA" dirty="0"/>
          </a:p>
          <a:p>
            <a:r>
              <a:rPr lang="en-CA" dirty="0" smtClean="0"/>
              <a:t>List of Strings</a:t>
            </a:r>
          </a:p>
          <a:p>
            <a:endParaRPr lang="en-CA" dirty="0"/>
          </a:p>
          <a:p>
            <a:r>
              <a:rPr lang="en-CA" smtClean="0"/>
              <a:t>List of 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30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Pasic Python Programming</vt:lpstr>
      <vt:lpstr>Variables</vt:lpstr>
      <vt:lpstr>Basic Data Types</vt:lpstr>
      <vt:lpstr>Lists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Pasic Python Programming</dc:title>
  <dc:creator>Nestor, Gregory</dc:creator>
  <cp:lastModifiedBy>Nestor, Gregory</cp:lastModifiedBy>
  <cp:revision>1</cp:revision>
  <dcterms:created xsi:type="dcterms:W3CDTF">2019-02-22T19:57:37Z</dcterms:created>
  <dcterms:modified xsi:type="dcterms:W3CDTF">2019-02-22T20:03:43Z</dcterms:modified>
</cp:coreProperties>
</file>