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 </a:t>
            </a:r>
            <a:r>
              <a:rPr lang="en-US" dirty="0"/>
              <a:t>– </a:t>
            </a:r>
            <a:r>
              <a:rPr lang="en-US" dirty="0" smtClean="0"/>
              <a:t>Feb 14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Course Info</a:t>
            </a:r>
          </a:p>
          <a:p>
            <a:pPr lvl="2"/>
            <a:r>
              <a:rPr lang="en-CA" dirty="0" smtClean="0"/>
              <a:t>Excel Mark Sheet</a:t>
            </a:r>
            <a:endParaRPr lang="en-US" dirty="0" smtClean="0"/>
          </a:p>
          <a:p>
            <a:pPr lvl="1"/>
            <a:r>
              <a:rPr lang="en-US" dirty="0" smtClean="0"/>
              <a:t>Module B.1 </a:t>
            </a:r>
            <a:r>
              <a:rPr lang="en-US" smtClean="0"/>
              <a:t>Python Programming Introduction</a:t>
            </a:r>
            <a:endParaRPr lang="en-US" dirty="0" smtClean="0"/>
          </a:p>
          <a:p>
            <a:pPr lvl="2"/>
            <a:r>
              <a:rPr lang="en-CA" dirty="0" smtClean="0"/>
              <a:t>Create Account at repl.it</a:t>
            </a:r>
          </a:p>
          <a:p>
            <a:pPr lvl="2"/>
            <a:r>
              <a:rPr lang="en-CA" dirty="0" smtClean="0"/>
              <a:t>Open a New Python </a:t>
            </a:r>
            <a:r>
              <a:rPr lang="en-CA" dirty="0" err="1" smtClean="0"/>
              <a:t>Repl</a:t>
            </a:r>
            <a:endParaRPr lang="en-CA" dirty="0" smtClean="0"/>
          </a:p>
          <a:p>
            <a:pPr lvl="2"/>
            <a:r>
              <a:rPr lang="en-CA" dirty="0" smtClean="0"/>
              <a:t>Class Demonstration</a:t>
            </a:r>
          </a:p>
          <a:p>
            <a:pPr lvl="2"/>
            <a:r>
              <a:rPr lang="en-CA" dirty="0" smtClean="0"/>
              <a:t>Begin Tutorial (Due Tuesday)</a:t>
            </a:r>
            <a:endParaRPr lang="en-US" i="1" u="sng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Continue B.1 Python Programming Tutorial</a:t>
            </a:r>
          </a:p>
          <a:p>
            <a:pPr lvl="1"/>
            <a:r>
              <a:rPr lang="en-CA" sz="2400" dirty="0" smtClean="0"/>
              <a:t>Past DUE: Mod A.1, Mod D.1, Mod A.2 (</a:t>
            </a:r>
            <a:r>
              <a:rPr lang="en-CA" sz="1900" dirty="0" smtClean="0"/>
              <a:t>Levels 1, 2, &amp; 3</a:t>
            </a:r>
            <a:r>
              <a:rPr lang="en-CA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Repl.it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an account.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Open an New Python Repl.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in the black area: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5 + 6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102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in the black area: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answer = 5 + 6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92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in the black area: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Print(answer)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390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in the black area: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answer == 12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4600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121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Python Introduction – Feb 14</vt:lpstr>
      <vt:lpstr>Repl.it</vt:lpstr>
      <vt:lpstr>Example #1</vt:lpstr>
      <vt:lpstr>Example #2</vt:lpstr>
      <vt:lpstr>Example #3</vt:lpstr>
      <vt:lpstr>Example #4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47</cp:revision>
  <dcterms:created xsi:type="dcterms:W3CDTF">2006-08-16T00:00:00Z</dcterms:created>
  <dcterms:modified xsi:type="dcterms:W3CDTF">2019-02-13T19:54:50Z</dcterms:modified>
</cp:coreProperties>
</file>