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B.1 Python Programming Introduction</a:t>
            </a:r>
            <a:endParaRPr lang="en-US" dirty="0" smtClean="0"/>
          </a:p>
          <a:p>
            <a:pPr lvl="2"/>
            <a:r>
              <a:rPr lang="en-CA" dirty="0" smtClean="0"/>
              <a:t>Use Your Account at repl.it</a:t>
            </a:r>
            <a:endParaRPr lang="en-CA" dirty="0" smtClean="0"/>
          </a:p>
          <a:p>
            <a:pPr lvl="2"/>
            <a:r>
              <a:rPr lang="en-CA" smtClean="0"/>
              <a:t>Continue </a:t>
            </a:r>
            <a:r>
              <a:rPr lang="en-CA" dirty="0" smtClean="0"/>
              <a:t>Tutorial (Due Tuesday)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Continue B.1 Python Programming Tutorial</a:t>
            </a:r>
          </a:p>
          <a:p>
            <a:pPr lvl="1"/>
            <a:r>
              <a:rPr lang="en-CA" sz="2400" dirty="0" smtClean="0"/>
              <a:t>Past </a:t>
            </a:r>
            <a:r>
              <a:rPr lang="en-CA" sz="2400" dirty="0" smtClean="0"/>
              <a:t>DUE: </a:t>
            </a:r>
            <a:r>
              <a:rPr lang="en-CA" sz="2400" dirty="0" smtClean="0"/>
              <a:t>Mod A.1, Mod D.1, Mod A.2 (</a:t>
            </a:r>
            <a:r>
              <a:rPr lang="en-CA" sz="1900" dirty="0" smtClean="0"/>
              <a:t>Levels 1, 2, &amp; 3</a:t>
            </a:r>
            <a:r>
              <a:rPr lang="en-CA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Introduction – Feb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46</cp:revision>
  <dcterms:created xsi:type="dcterms:W3CDTF">2006-08-16T00:00:00Z</dcterms:created>
  <dcterms:modified xsi:type="dcterms:W3CDTF">2019-02-13T19:49:01Z</dcterms:modified>
</cp:coreProperties>
</file>