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OS Concept Map 1 – </a:t>
            </a:r>
            <a:r>
              <a:rPr lang="en-US" dirty="0" smtClean="0"/>
              <a:t>May </a:t>
            </a:r>
            <a:r>
              <a:rPr lang="en-US" dirty="0" smtClean="0"/>
              <a:t>13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Module A.6 OS Concept Map</a:t>
            </a:r>
            <a:endParaRPr lang="en-CA" dirty="0" smtClean="0"/>
          </a:p>
          <a:p>
            <a:pPr lvl="2"/>
            <a:r>
              <a:rPr lang="en-CA" dirty="0" smtClean="0"/>
              <a:t>Introduce Assignment</a:t>
            </a:r>
          </a:p>
          <a:p>
            <a:pPr lvl="2"/>
            <a:r>
              <a:rPr lang="en-CA" dirty="0" smtClean="0"/>
              <a:t>Choose Topic</a:t>
            </a:r>
            <a:endParaRPr lang="en-CA" dirty="0" smtClean="0"/>
          </a:p>
          <a:p>
            <a:pPr lvl="2"/>
            <a:r>
              <a:rPr lang="en-CA" dirty="0" smtClean="0"/>
              <a:t>Begin Level 1 Research</a:t>
            </a:r>
            <a:endParaRPr lang="en-CA" dirty="0" smtClean="0"/>
          </a:p>
          <a:p>
            <a:pPr lvl="1"/>
            <a:r>
              <a:rPr lang="en-CA" dirty="0" smtClean="0"/>
              <a:t>Catch-Up</a:t>
            </a:r>
            <a:endParaRPr lang="en-CA" dirty="0"/>
          </a:p>
          <a:p>
            <a:pPr lvl="2"/>
            <a:r>
              <a:rPr lang="en-CA" dirty="0" smtClean="0"/>
              <a:t>See Spreadsheet for Missing / Incomplete Work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 smtClean="0"/>
              <a:t>Upcoming</a:t>
            </a:r>
            <a:endParaRPr lang="en-CA" dirty="0"/>
          </a:p>
          <a:p>
            <a:pPr lvl="1"/>
            <a:r>
              <a:rPr lang="en-CA" dirty="0" smtClean="0"/>
              <a:t>Tue, May 21</a:t>
            </a:r>
            <a:r>
              <a:rPr lang="en-CA" baseline="30000" dirty="0" smtClean="0"/>
              <a:t>st</a:t>
            </a:r>
            <a:r>
              <a:rPr lang="en-CA" dirty="0" smtClean="0"/>
              <a:t>  : OS Concept Map Due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Assignment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Objective:</a:t>
            </a:r>
          </a:p>
          <a:p>
            <a:pPr lvl="1"/>
            <a:r>
              <a:rPr lang="en-CA" dirty="0" smtClean="0"/>
              <a:t>To learn about the key parts of a software operating system (OS)</a:t>
            </a:r>
          </a:p>
          <a:p>
            <a:pPr lvl="1"/>
            <a:endParaRPr lang="en-CA" dirty="0"/>
          </a:p>
          <a:p>
            <a:r>
              <a:rPr lang="en-CA" dirty="0" smtClean="0"/>
              <a:t>Process:</a:t>
            </a:r>
          </a:p>
          <a:p>
            <a:pPr lvl="1"/>
            <a:r>
              <a:rPr lang="en-CA" dirty="0" smtClean="0"/>
              <a:t>Level 1 : Rough Research</a:t>
            </a:r>
          </a:p>
          <a:p>
            <a:pPr lvl="1"/>
            <a:r>
              <a:rPr lang="en-CA" dirty="0" smtClean="0"/>
              <a:t>Level 2 : Organized Research</a:t>
            </a:r>
          </a:p>
          <a:p>
            <a:pPr lvl="1"/>
            <a:r>
              <a:rPr lang="en-CA" dirty="0" smtClean="0"/>
              <a:t>Level 3 : Final Concept Map</a:t>
            </a:r>
          </a:p>
          <a:p>
            <a:endParaRPr lang="en-CA" dirty="0"/>
          </a:p>
          <a:p>
            <a:r>
              <a:rPr lang="en-CA" dirty="0" smtClean="0"/>
              <a:t>OS Topics:</a:t>
            </a:r>
          </a:p>
          <a:p>
            <a:pPr lvl="1"/>
            <a:r>
              <a:rPr lang="en-CA" dirty="0" smtClean="0"/>
              <a:t>Windows</a:t>
            </a:r>
          </a:p>
          <a:p>
            <a:pPr lvl="1"/>
            <a:r>
              <a:rPr lang="en-CA" dirty="0" smtClean="0"/>
              <a:t>Mac OS</a:t>
            </a:r>
          </a:p>
          <a:p>
            <a:pPr lvl="1"/>
            <a:r>
              <a:rPr lang="en-CA" dirty="0" smtClean="0"/>
              <a:t>Linux</a:t>
            </a:r>
          </a:p>
          <a:p>
            <a:pPr lvl="1"/>
            <a:r>
              <a:rPr lang="en-CA" dirty="0" smtClean="0"/>
              <a:t>Android</a:t>
            </a:r>
          </a:p>
          <a:p>
            <a:pPr lvl="1"/>
            <a:r>
              <a:rPr lang="en-CA" dirty="0" err="1" smtClean="0"/>
              <a:t>iOS</a:t>
            </a:r>
            <a:endParaRPr lang="en-C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673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Important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62500" lnSpcReduction="20000"/>
          </a:bodyPr>
          <a:lstStyle/>
          <a:p>
            <a:r>
              <a:rPr lang="en-CA" dirty="0" smtClean="0"/>
              <a:t>I will be marking the PROCESS as well as the PRODUCT.</a:t>
            </a:r>
          </a:p>
          <a:p>
            <a:endParaRPr lang="en-CA" dirty="0"/>
          </a:p>
          <a:p>
            <a:r>
              <a:rPr lang="en-CA" dirty="0" smtClean="0"/>
              <a:t>Level 1 : Rough Research</a:t>
            </a:r>
          </a:p>
          <a:p>
            <a:pPr lvl="1"/>
            <a:r>
              <a:rPr lang="en-CA" dirty="0" smtClean="0"/>
              <a:t>I need to see content in this area!!!</a:t>
            </a:r>
          </a:p>
          <a:p>
            <a:pPr lvl="1"/>
            <a:r>
              <a:rPr lang="en-CA" dirty="0" smtClean="0"/>
              <a:t>Cut and paste rough research notes as you go.</a:t>
            </a:r>
          </a:p>
          <a:p>
            <a:endParaRPr lang="en-CA" dirty="0"/>
          </a:p>
          <a:p>
            <a:r>
              <a:rPr lang="en-CA" dirty="0" smtClean="0"/>
              <a:t>Level 2 : Organized Research</a:t>
            </a:r>
          </a:p>
          <a:p>
            <a:pPr lvl="1"/>
            <a:r>
              <a:rPr lang="en-CA" dirty="0" smtClean="0"/>
              <a:t>I need to see stuff from Level 1 appear here!!!</a:t>
            </a:r>
          </a:p>
          <a:p>
            <a:pPr lvl="1"/>
            <a:r>
              <a:rPr lang="en-CA" dirty="0" smtClean="0"/>
              <a:t>Organise your rough research into common ideas</a:t>
            </a:r>
          </a:p>
          <a:p>
            <a:pPr lvl="1"/>
            <a:r>
              <a:rPr lang="en-CA" dirty="0" smtClean="0"/>
              <a:t>Reduce duplicated information</a:t>
            </a:r>
          </a:p>
          <a:p>
            <a:pPr lvl="1"/>
            <a:r>
              <a:rPr lang="en-CA" dirty="0" smtClean="0"/>
              <a:t>Re-word into your own voice</a:t>
            </a:r>
          </a:p>
          <a:p>
            <a:endParaRPr lang="en-CA" dirty="0"/>
          </a:p>
          <a:p>
            <a:r>
              <a:rPr lang="en-CA" dirty="0" smtClean="0"/>
              <a:t>Level 3 : Concept Map</a:t>
            </a:r>
          </a:p>
          <a:p>
            <a:pPr lvl="1"/>
            <a:r>
              <a:rPr lang="en-CA" dirty="0" smtClean="0"/>
              <a:t>Select only the most important stuff from Level 2</a:t>
            </a:r>
          </a:p>
          <a:p>
            <a:pPr lvl="1"/>
            <a:r>
              <a:rPr lang="en-CA" dirty="0" smtClean="0"/>
              <a:t>Summarize into short bullet points</a:t>
            </a:r>
          </a:p>
          <a:p>
            <a:pPr lvl="1"/>
            <a:r>
              <a:rPr lang="en-CA" dirty="0" smtClean="0"/>
              <a:t>You will be MARKED DOWN if concept map is rust a repeat of Level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2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Concept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Use PowerPoint or another application of your choice.</a:t>
            </a:r>
          </a:p>
          <a:p>
            <a:r>
              <a:rPr lang="en-CA" sz="2400" dirty="0" smtClean="0"/>
              <a:t>Submit as PDF or Image File</a:t>
            </a: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76400" y="2514600"/>
            <a:ext cx="5562600" cy="39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13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205</Words>
  <Application>Microsoft Office PowerPoint</Application>
  <PresentationFormat>On-screen Show (4:3)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OS Concept Map 1 – May 13 </vt:lpstr>
      <vt:lpstr>Assignment Overview</vt:lpstr>
      <vt:lpstr>Important To Do</vt:lpstr>
      <vt:lpstr>Concept Map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167</cp:revision>
  <dcterms:created xsi:type="dcterms:W3CDTF">2006-08-16T00:00:00Z</dcterms:created>
  <dcterms:modified xsi:type="dcterms:W3CDTF">2019-05-13T15:27:50Z</dcterms:modified>
</cp:coreProperties>
</file>