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Presentations – Mar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D.2 Software Accessibility Presentations</a:t>
            </a:r>
            <a:endParaRPr lang="en-CA" dirty="0"/>
          </a:p>
          <a:p>
            <a:pPr lvl="2"/>
            <a:r>
              <a:rPr lang="en-CA" b="1" dirty="0"/>
              <a:t>Presentations </a:t>
            </a:r>
            <a:r>
              <a:rPr lang="en-CA" b="1" dirty="0" smtClean="0"/>
              <a:t>Past Due </a:t>
            </a:r>
            <a:endParaRPr lang="en-CA" b="1" dirty="0" smtClean="0"/>
          </a:p>
          <a:p>
            <a:pPr lvl="2"/>
            <a:r>
              <a:rPr lang="en-CA" dirty="0" smtClean="0"/>
              <a:t>Presentation Order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</a:t>
            </a:r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Accessibility Presentations – Mar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83</cp:revision>
  <dcterms:created xsi:type="dcterms:W3CDTF">2006-08-16T00:00:00Z</dcterms:created>
  <dcterms:modified xsi:type="dcterms:W3CDTF">2019-03-19T14:28:31Z</dcterms:modified>
</cp:coreProperties>
</file>