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Accessibility Presentations – Mar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A.3: Dream Machine</a:t>
            </a:r>
          </a:p>
          <a:p>
            <a:pPr lvl="2"/>
            <a:r>
              <a:rPr lang="en-CA" dirty="0" smtClean="0"/>
              <a:t>Select Topics</a:t>
            </a:r>
          </a:p>
          <a:p>
            <a:pPr lvl="2"/>
            <a:r>
              <a:rPr lang="en-CA" dirty="0" smtClean="0"/>
              <a:t>Get Ready Research</a:t>
            </a:r>
          </a:p>
          <a:p>
            <a:pPr lvl="2"/>
            <a:r>
              <a:rPr lang="en-CA" dirty="0" smtClean="0"/>
              <a:t>Level 1: CPU and Memory</a:t>
            </a:r>
            <a:endParaRPr lang="en-CA" dirty="0" smtClean="0"/>
          </a:p>
          <a:p>
            <a:pPr lvl="1"/>
            <a:r>
              <a:rPr lang="en-CA" dirty="0" smtClean="0"/>
              <a:t>Software </a:t>
            </a:r>
            <a:r>
              <a:rPr lang="en-CA" dirty="0" smtClean="0"/>
              <a:t>Accessibility Presentations</a:t>
            </a:r>
            <a:endParaRPr lang="en-CA" dirty="0"/>
          </a:p>
          <a:p>
            <a:pPr lvl="2"/>
            <a:r>
              <a:rPr lang="en-CA" dirty="0" smtClean="0"/>
              <a:t>Presentation Order </a:t>
            </a:r>
            <a:r>
              <a:rPr lang="en-CA" smtClean="0"/>
              <a:t>Going Forward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</a:t>
            </a:r>
            <a:r>
              <a:rPr lang="en-US" sz="2400" dirty="0" smtClean="0"/>
              <a:t>Continue Mod A.3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Accessibility Presentations – Mar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85</cp:revision>
  <dcterms:created xsi:type="dcterms:W3CDTF">2006-08-16T00:00:00Z</dcterms:created>
  <dcterms:modified xsi:type="dcterms:W3CDTF">2019-03-20T16:16:45Z</dcterms:modified>
</cp:coreProperties>
</file>