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B.4 Python File Handling – </a:t>
            </a:r>
            <a:r>
              <a:rPr lang="en-US" smtClean="0"/>
              <a:t>Apr </a:t>
            </a:r>
            <a:r>
              <a:rPr lang="en-US" smtClean="0"/>
              <a:t>26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Virus Presentations </a:t>
            </a:r>
            <a:endParaRPr lang="en-CA" dirty="0" smtClean="0"/>
          </a:p>
          <a:p>
            <a:pPr lvl="2"/>
            <a:r>
              <a:rPr lang="en-CA" dirty="0" err="1" smtClean="0"/>
              <a:t>Gursimrat</a:t>
            </a:r>
            <a:r>
              <a:rPr lang="en-CA" dirty="0" smtClean="0"/>
              <a:t> </a:t>
            </a:r>
            <a:endParaRPr lang="en-CA" dirty="0" smtClean="0"/>
          </a:p>
          <a:p>
            <a:pPr lvl="1"/>
            <a:r>
              <a:rPr lang="en-CA" dirty="0" smtClean="0"/>
              <a:t>Tutorial</a:t>
            </a:r>
          </a:p>
          <a:p>
            <a:pPr lvl="2"/>
            <a:r>
              <a:rPr lang="en-CA" dirty="0" smtClean="0"/>
              <a:t>Binary Image Files</a:t>
            </a:r>
            <a:endParaRPr lang="en-CA" dirty="0" smtClean="0"/>
          </a:p>
          <a:p>
            <a:pPr lvl="1"/>
            <a:r>
              <a:rPr lang="en-US" dirty="0"/>
              <a:t>B.4 Python File Handling </a:t>
            </a:r>
            <a:endParaRPr lang="en-US" dirty="0" smtClean="0"/>
          </a:p>
          <a:p>
            <a:pPr lvl="2"/>
            <a:r>
              <a:rPr lang="en-CA" dirty="0" smtClean="0"/>
              <a:t>Complete ALL Levels TODAY</a:t>
            </a: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2"/>
            <a:r>
              <a:rPr lang="en-CA" dirty="0" smtClean="0"/>
              <a:t>Ongoing: C.4 Virus Presentations </a:t>
            </a:r>
            <a:r>
              <a:rPr lang="en-CA" dirty="0" smtClean="0"/>
              <a:t>one-by-one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B.4 Python File Handling – Apr 26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136</cp:revision>
  <dcterms:created xsi:type="dcterms:W3CDTF">2006-08-16T00:00:00Z</dcterms:created>
  <dcterms:modified xsi:type="dcterms:W3CDTF">2019-04-26T13:48:57Z</dcterms:modified>
</cp:coreProperties>
</file>