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.3 Intermediate Python – Apr 03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Warm-Up Question</a:t>
            </a:r>
          </a:p>
          <a:p>
            <a:pPr lvl="1"/>
            <a:r>
              <a:rPr lang="en-CA" dirty="0" smtClean="0"/>
              <a:t>Mod B.3 Intermediate Python</a:t>
            </a:r>
          </a:p>
          <a:p>
            <a:pPr lvl="2"/>
            <a:r>
              <a:rPr lang="en-CA" dirty="0" smtClean="0"/>
              <a:t>Continue Working on Tic-Tac-Toe Program</a:t>
            </a:r>
          </a:p>
          <a:p>
            <a:pPr lvl="2"/>
            <a:r>
              <a:rPr lang="en-CA" dirty="0" smtClean="0"/>
              <a:t>Re-Download Module B.3 for Level 3 Expectations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 : Complete Module B.3 Answers (Level 1 &amp; 2)</a:t>
            </a:r>
          </a:p>
          <a:p>
            <a:pPr lvl="1"/>
            <a:r>
              <a:rPr lang="en-CA" sz="2400" dirty="0" smtClean="0"/>
              <a:t>Friday: Mid-Term Review</a:t>
            </a:r>
            <a:endParaRPr lang="en-US" sz="2400" dirty="0" smtClean="0"/>
          </a:p>
          <a:p>
            <a:pPr lvl="1"/>
            <a:r>
              <a:rPr lang="en-CA" sz="2600" b="1" dirty="0" smtClean="0">
                <a:solidFill>
                  <a:srgbClr val="FF0000"/>
                </a:solidFill>
              </a:rPr>
              <a:t>April 8 &amp; 9 : Mid-Term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Input()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Level 1 : Console Input</a:t>
            </a:r>
          </a:p>
          <a:p>
            <a:pPr marL="0" indent="0">
              <a:buNone/>
            </a:pPr>
            <a:endParaRPr lang="en-CA" dirty="0"/>
          </a:p>
          <a:p>
            <a:pPr marL="400050" lvl="1" indent="0">
              <a:buNone/>
            </a:pPr>
            <a:r>
              <a:rPr lang="en-CA" sz="2400" dirty="0" err="1" smtClean="0"/>
              <a:t>myStr</a:t>
            </a:r>
            <a:r>
              <a:rPr lang="en-CA" sz="2400" dirty="0" smtClean="0"/>
              <a:t> = input(“Enter a move between 1 to 9:”)</a:t>
            </a:r>
          </a:p>
          <a:p>
            <a:pPr marL="400050" lvl="1" indent="0">
              <a:buNone/>
            </a:pPr>
            <a:endParaRPr lang="en-CA" sz="2400" dirty="0"/>
          </a:p>
          <a:p>
            <a:pPr marL="400050" lvl="1" indent="0">
              <a:buNone/>
            </a:pPr>
            <a:endParaRPr lang="en-CA" sz="2400" dirty="0" smtClean="0"/>
          </a:p>
          <a:p>
            <a:pPr marL="400050" lvl="1" indent="0">
              <a:buNone/>
            </a:pPr>
            <a:r>
              <a:rPr lang="en-CA" sz="2400" dirty="0" err="1" smtClean="0"/>
              <a:t>myNum</a:t>
            </a:r>
            <a:r>
              <a:rPr lang="en-CA" sz="2400" dirty="0" smtClean="0"/>
              <a:t> </a:t>
            </a:r>
            <a:r>
              <a:rPr lang="en-CA" sz="2400" dirty="0"/>
              <a:t>= </a:t>
            </a:r>
            <a:r>
              <a:rPr lang="en-CA" sz="2400" dirty="0" err="1" smtClean="0">
                <a:solidFill>
                  <a:srgbClr val="0070C0"/>
                </a:solidFill>
              </a:rPr>
              <a:t>int</a:t>
            </a:r>
            <a:r>
              <a:rPr lang="en-CA" sz="2400" dirty="0" smtClean="0">
                <a:solidFill>
                  <a:srgbClr val="0070C0"/>
                </a:solidFill>
              </a:rPr>
              <a:t>(</a:t>
            </a:r>
            <a:r>
              <a:rPr lang="en-CA" sz="2400" dirty="0" smtClean="0"/>
              <a:t>input</a:t>
            </a:r>
            <a:r>
              <a:rPr lang="en-CA" sz="2400" dirty="0"/>
              <a:t>(“Enter a move between 1 to 9</a:t>
            </a:r>
            <a:r>
              <a:rPr lang="en-CA" sz="2400" dirty="0" smtClean="0"/>
              <a:t>:”)</a:t>
            </a:r>
            <a:r>
              <a:rPr lang="en-CA" sz="2400" dirty="0" smtClean="0">
                <a:solidFill>
                  <a:srgbClr val="0070C0"/>
                </a:solidFill>
              </a:rPr>
              <a:t>)</a:t>
            </a:r>
            <a:endParaRPr lang="en-US" sz="24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49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Tic-Tac-Toe Level 3 &amp;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Level 3 : Basic Enhancement</a:t>
            </a:r>
          </a:p>
          <a:p>
            <a:pPr lvl="1"/>
            <a:r>
              <a:rPr lang="en-CA" dirty="0" smtClean="0"/>
              <a:t>Check if player X or player O wins!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Level 4 : AI Enhancement</a:t>
            </a:r>
          </a:p>
          <a:p>
            <a:pPr lvl="1"/>
            <a:r>
              <a:rPr lang="en-CA" dirty="0" smtClean="0"/>
              <a:t>Suggest a "best" move</a:t>
            </a:r>
          </a:p>
          <a:p>
            <a:pPr lvl="1"/>
            <a:endParaRPr lang="en-CA" dirty="0"/>
          </a:p>
          <a:p>
            <a:r>
              <a:rPr lang="en-CA" dirty="0" smtClean="0"/>
              <a:t>Level 3 &amp; 4 DUE: Thursday, Apr, 11</a:t>
            </a:r>
            <a:r>
              <a:rPr lang="en-CA" baseline="30000" dirty="0" smtClean="0"/>
              <a:t>th</a:t>
            </a:r>
            <a:r>
              <a:rPr lang="en-C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Question (Apr 03)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Define a function to print out the current state of your Tic-Tac-Toe game board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Provide code to record that Player "O" has used a position (made a move) in the game 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7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165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B.3 Intermediate Python – Apr 03</vt:lpstr>
      <vt:lpstr>Input() Function</vt:lpstr>
      <vt:lpstr>Tic-Tac-Toe Level 3 &amp; 4</vt:lpstr>
      <vt:lpstr>Warm-Up Question (Apr 03)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112</cp:revision>
  <dcterms:created xsi:type="dcterms:W3CDTF">2006-08-16T00:00:00Z</dcterms:created>
  <dcterms:modified xsi:type="dcterms:W3CDTF">2019-04-03T18:02:05Z</dcterms:modified>
</cp:coreProperties>
</file>