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Midterm Review – </a:t>
            </a:r>
            <a:r>
              <a:rPr lang="en-US" dirty="0" smtClean="0"/>
              <a:t>Apr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Midterm Review</a:t>
            </a:r>
          </a:p>
          <a:p>
            <a:pPr lvl="2"/>
            <a:r>
              <a:rPr lang="en-CA" dirty="0" smtClean="0"/>
              <a:t>Topics / Outline</a:t>
            </a:r>
            <a:endParaRPr lang="en-CA" dirty="0" smtClean="0"/>
          </a:p>
          <a:p>
            <a:pPr lvl="1"/>
            <a:r>
              <a:rPr lang="en-CA" dirty="0"/>
              <a:t>Marks Spreadsheet </a:t>
            </a:r>
          </a:p>
          <a:p>
            <a:pPr lvl="2"/>
            <a:r>
              <a:rPr lang="en-CA" dirty="0" smtClean="0"/>
              <a:t>Student </a:t>
            </a:r>
            <a:r>
              <a:rPr lang="en-CA" dirty="0"/>
              <a:t>Updates / Interviews</a:t>
            </a:r>
          </a:p>
          <a:p>
            <a:pPr lvl="1"/>
            <a:r>
              <a:rPr lang="en-CA" dirty="0"/>
              <a:t>Module Work</a:t>
            </a:r>
          </a:p>
          <a:p>
            <a:pPr lvl="2"/>
            <a:r>
              <a:rPr lang="en-CA" dirty="0" smtClean="0"/>
              <a:t>Module </a:t>
            </a:r>
            <a:r>
              <a:rPr lang="en-CA" dirty="0"/>
              <a:t>B.3: Intermediate Python </a:t>
            </a:r>
            <a:r>
              <a:rPr lang="en-CA" dirty="0" smtClean="0"/>
              <a:t>Programming</a:t>
            </a:r>
          </a:p>
          <a:p>
            <a:pPr lvl="2"/>
            <a:r>
              <a:rPr lang="en-CA" dirty="0" smtClean="0"/>
              <a:t>Other outstanding work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600" b="1" dirty="0" smtClean="0">
                <a:solidFill>
                  <a:srgbClr val="FF0000"/>
                </a:solidFill>
              </a:rPr>
              <a:t>Monday &amp; Tuesday : </a:t>
            </a:r>
            <a:r>
              <a:rPr lang="en-CA" sz="2600" b="1" dirty="0" smtClean="0">
                <a:solidFill>
                  <a:srgbClr val="FF0000"/>
                </a:solidFill>
              </a:rPr>
              <a:t>Mid-Term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Mid-Term – Tuesday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Focus on Programming (Topic B)</a:t>
            </a:r>
          </a:p>
          <a:p>
            <a:endParaRPr lang="en-CA" dirty="0"/>
          </a:p>
          <a:p>
            <a:r>
              <a:rPr lang="en-CA" dirty="0" smtClean="0"/>
              <a:t>Multiple Choice</a:t>
            </a:r>
          </a:p>
          <a:p>
            <a:pPr lvl="1"/>
            <a:r>
              <a:rPr lang="en-CA" dirty="0" smtClean="0"/>
              <a:t>Focus on basic knowledge (data types, etc.)</a:t>
            </a:r>
          </a:p>
          <a:p>
            <a:pPr lvl="1"/>
            <a:endParaRPr lang="en-CA" dirty="0"/>
          </a:p>
          <a:p>
            <a:r>
              <a:rPr lang="en-CA" dirty="0" smtClean="0"/>
              <a:t>Programming Concepts</a:t>
            </a:r>
          </a:p>
          <a:p>
            <a:pPr lvl="1"/>
            <a:r>
              <a:rPr lang="en-CA" dirty="0" smtClean="0"/>
              <a:t>IF statements</a:t>
            </a:r>
          </a:p>
          <a:p>
            <a:pPr lvl="1"/>
            <a:r>
              <a:rPr lang="en-CA" dirty="0" smtClean="0"/>
              <a:t>Loops</a:t>
            </a:r>
          </a:p>
          <a:p>
            <a:pPr lvl="1"/>
            <a:r>
              <a:rPr lang="en-CA" dirty="0" smtClean="0"/>
              <a:t>Function Definition</a:t>
            </a:r>
          </a:p>
          <a:p>
            <a:pPr lvl="1"/>
            <a:r>
              <a:rPr lang="en-CA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9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Mid-Term – Monday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Focus on Computer Concepts (Topics A, C, D)</a:t>
            </a:r>
          </a:p>
          <a:p>
            <a:pPr lvl="1"/>
            <a:r>
              <a:rPr lang="en-CA" sz="2000" dirty="0" smtClean="0"/>
              <a:t>See Review sheet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Multiple Choice</a:t>
            </a:r>
          </a:p>
          <a:p>
            <a:pPr lvl="1"/>
            <a:r>
              <a:rPr lang="en-CA" sz="2000" dirty="0" smtClean="0"/>
              <a:t>A range of topics (~20 questions)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Short Answer</a:t>
            </a:r>
          </a:p>
          <a:p>
            <a:pPr lvl="1"/>
            <a:r>
              <a:rPr lang="en-CA" sz="2000" dirty="0" smtClean="0"/>
              <a:t>A few Specific Scenarios</a:t>
            </a:r>
          </a:p>
          <a:p>
            <a:pPr lvl="1"/>
            <a:endParaRPr lang="en-CA" sz="2000" dirty="0"/>
          </a:p>
          <a:p>
            <a:pPr marL="57150" indent="0">
              <a:buNone/>
            </a:pPr>
            <a:r>
              <a:rPr lang="en-US" sz="2400" dirty="0" smtClean="0"/>
              <a:t>*** Make </a:t>
            </a:r>
            <a:r>
              <a:rPr lang="en-US" sz="2400" dirty="0"/>
              <a:t>sure that you justify your answers to each of the following topics using </a:t>
            </a:r>
            <a:r>
              <a:rPr lang="en-US" sz="2400" b="1" dirty="0"/>
              <a:t>SPECIFIC</a:t>
            </a:r>
            <a:r>
              <a:rPr lang="en-US" sz="2400" dirty="0"/>
              <a:t> references to Modules or other work done in class. </a:t>
            </a:r>
            <a:endParaRPr lang="en-US" sz="2400" dirty="0" smtClean="0"/>
          </a:p>
          <a:p>
            <a:pPr marL="400050"/>
            <a:r>
              <a:rPr lang="en-US" sz="2400" dirty="0" smtClean="0"/>
              <a:t>General </a:t>
            </a:r>
            <a:r>
              <a:rPr lang="en-US" sz="2400" dirty="0"/>
              <a:t>answers that are not linked to course work will result in reduced marks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467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144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Midterm Review – Apr 05</vt:lpstr>
      <vt:lpstr>Mid-Term – Tuesday Focus</vt:lpstr>
      <vt:lpstr>Mid-Term – Monday Focus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114</cp:revision>
  <dcterms:created xsi:type="dcterms:W3CDTF">2006-08-16T00:00:00Z</dcterms:created>
  <dcterms:modified xsi:type="dcterms:W3CDTF">2019-04-05T14:54:43Z</dcterms:modified>
</cp:coreProperties>
</file>