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Introduction </a:t>
            </a:r>
            <a:r>
              <a:rPr lang="en-US" dirty="0"/>
              <a:t>– </a:t>
            </a:r>
            <a:r>
              <a:rPr lang="en-US" dirty="0" smtClean="0"/>
              <a:t>Feb </a:t>
            </a:r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Supply Day</a:t>
            </a:r>
            <a:endParaRPr lang="en-US" dirty="0" smtClean="0"/>
          </a:p>
          <a:p>
            <a:pPr lvl="1"/>
            <a:r>
              <a:rPr lang="en-US" dirty="0" smtClean="0"/>
              <a:t>Module B.1 Python Programming Introduction</a:t>
            </a:r>
          </a:p>
          <a:p>
            <a:pPr lvl="2"/>
            <a:r>
              <a:rPr lang="en-CA" dirty="0" smtClean="0"/>
              <a:t>Complete ALL levels (1, 2, 3)</a:t>
            </a:r>
            <a:endParaRPr lang="en-US" i="1" u="sng" dirty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Tomorrow: </a:t>
            </a:r>
            <a:r>
              <a:rPr lang="en-CA" sz="2400" dirty="0" err="1" smtClean="0"/>
              <a:t>t.b.d</a:t>
            </a:r>
            <a:r>
              <a:rPr lang="en-CA" sz="2400" dirty="0" smtClean="0"/>
              <a:t>.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Python Introduction – Feb 19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53</cp:revision>
  <dcterms:created xsi:type="dcterms:W3CDTF">2006-08-16T00:00:00Z</dcterms:created>
  <dcterms:modified xsi:type="dcterms:W3CDTF">2019-02-19T13:55:25Z</dcterms:modified>
</cp:coreProperties>
</file>