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Introduction </a:t>
            </a:r>
            <a:r>
              <a:rPr lang="en-US" dirty="0"/>
              <a:t>– </a:t>
            </a:r>
            <a:r>
              <a:rPr lang="en-US" dirty="0" smtClean="0"/>
              <a:t>Feb 15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Warm-Up Quiz</a:t>
            </a:r>
          </a:p>
          <a:p>
            <a:pPr lvl="1"/>
            <a:r>
              <a:rPr lang="en-US" dirty="0" smtClean="0"/>
              <a:t>Module </a:t>
            </a:r>
            <a:r>
              <a:rPr lang="en-US" dirty="0" smtClean="0"/>
              <a:t>B.1 Python Programming Introduction</a:t>
            </a:r>
          </a:p>
          <a:p>
            <a:pPr lvl="2"/>
            <a:r>
              <a:rPr lang="en-CA" dirty="0" smtClean="0"/>
              <a:t>Use Your Account at repl.it</a:t>
            </a:r>
          </a:p>
          <a:p>
            <a:pPr lvl="2"/>
            <a:r>
              <a:rPr lang="en-CA" dirty="0" smtClean="0"/>
              <a:t>Continue Tutorial </a:t>
            </a:r>
            <a:r>
              <a:rPr lang="en-CA" dirty="0" smtClean="0"/>
              <a:t>(Complete on </a:t>
            </a:r>
            <a:r>
              <a:rPr lang="en-CA" dirty="0" smtClean="0"/>
              <a:t>Tuesday)</a:t>
            </a:r>
            <a:endParaRPr lang="en-US" i="1" u="sng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Tuesday: Complete B.1 </a:t>
            </a:r>
            <a:r>
              <a:rPr lang="en-CA" sz="2400" dirty="0" smtClean="0"/>
              <a:t>Python Programming Tutorial</a:t>
            </a:r>
          </a:p>
          <a:p>
            <a:pPr lvl="1"/>
            <a:r>
              <a:rPr lang="en-CA" sz="2400" dirty="0" smtClean="0"/>
              <a:t>Past DUE: Mod A.1, Mod D.1, Mod A.2 (</a:t>
            </a:r>
            <a:r>
              <a:rPr lang="en-CA" sz="1900" dirty="0" smtClean="0"/>
              <a:t>Levels 1, 2, &amp; 3</a:t>
            </a:r>
            <a:r>
              <a:rPr lang="en-CA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Warm-Up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Type in the following statements:</a:t>
            </a:r>
          </a:p>
          <a:p>
            <a:pPr marL="800100" lvl="2" indent="0">
              <a:buNone/>
            </a:pPr>
            <a:r>
              <a:rPr lang="en-CA" sz="3100" i="1" dirty="0" smtClean="0">
                <a:solidFill>
                  <a:srgbClr val="002060"/>
                </a:solidFill>
              </a:rPr>
              <a:t>variable1 = 3 + 5</a:t>
            </a:r>
          </a:p>
          <a:p>
            <a:pPr marL="800100" lvl="2" indent="0">
              <a:buNone/>
            </a:pPr>
            <a:r>
              <a:rPr lang="en-CA" sz="3100" i="1" dirty="0" smtClean="0">
                <a:solidFill>
                  <a:srgbClr val="002060"/>
                </a:solidFill>
              </a:rPr>
              <a:t>variable2 = "3" + "5"</a:t>
            </a:r>
          </a:p>
          <a:p>
            <a:pPr marL="800100" lvl="2" indent="0">
              <a:buNone/>
            </a:pPr>
            <a:r>
              <a:rPr lang="en-US" sz="3100" i="1" dirty="0">
                <a:solidFill>
                  <a:srgbClr val="002060"/>
                </a:solidFill>
              </a:rPr>
              <a:t>print(variable1 == variable2)</a:t>
            </a:r>
          </a:p>
          <a:p>
            <a:pPr marL="800100" lvl="2" indent="0">
              <a:buNone/>
            </a:pPr>
            <a:r>
              <a:rPr lang="en-CA" sz="3100" i="1" dirty="0" smtClean="0">
                <a:solidFill>
                  <a:srgbClr val="002060"/>
                </a:solidFill>
              </a:rPr>
              <a:t>print(variable1)</a:t>
            </a:r>
          </a:p>
          <a:p>
            <a:pPr marL="800100" lvl="2" indent="0">
              <a:buNone/>
            </a:pPr>
            <a:r>
              <a:rPr lang="en-CA" sz="3100" i="1" dirty="0" smtClean="0">
                <a:solidFill>
                  <a:srgbClr val="002060"/>
                </a:solidFill>
              </a:rPr>
              <a:t>print(variable2)</a:t>
            </a:r>
          </a:p>
          <a:p>
            <a:endParaRPr lang="en-CA" dirty="0"/>
          </a:p>
          <a:p>
            <a:r>
              <a:rPr lang="en-CA" dirty="0" smtClean="0"/>
              <a:t>Describe and explain the results using the terms: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Variable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Assignment Statement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Operator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Comparison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Integer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4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99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Introduction – Feb 15</vt:lpstr>
      <vt:lpstr>Warm-Up Quiz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51</cp:revision>
  <dcterms:created xsi:type="dcterms:W3CDTF">2006-08-16T00:00:00Z</dcterms:created>
  <dcterms:modified xsi:type="dcterms:W3CDTF">2019-02-15T15:43:27Z</dcterms:modified>
</cp:coreProperties>
</file>