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PC </a:t>
            </a:r>
            <a:r>
              <a:rPr lang="en-US" dirty="0"/>
              <a:t>– </a:t>
            </a:r>
            <a:r>
              <a:rPr lang="en-US" dirty="0" smtClean="0"/>
              <a:t>Feb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Continue from Yesterday (</a:t>
            </a:r>
            <a:r>
              <a:rPr lang="en-US" smtClean="0"/>
              <a:t>Supply Day)</a:t>
            </a:r>
            <a:endParaRPr lang="en-US" dirty="0" smtClean="0"/>
          </a:p>
          <a:p>
            <a:pPr lvl="1"/>
            <a:r>
              <a:rPr lang="en-US" dirty="0" smtClean="0"/>
              <a:t>Module A.2 Inside A PC</a:t>
            </a:r>
            <a:endParaRPr lang="en-US" dirty="0" smtClean="0"/>
          </a:p>
          <a:p>
            <a:pPr lvl="2"/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Level 1: Hardcopy</a:t>
            </a:r>
          </a:p>
          <a:p>
            <a:pPr lvl="2"/>
            <a:r>
              <a:rPr lang="en-CA" dirty="0" smtClean="0"/>
              <a:t>Level </a:t>
            </a:r>
            <a:r>
              <a:rPr lang="en-CA" dirty="0" smtClean="0"/>
              <a:t>2 &amp; </a:t>
            </a:r>
            <a:r>
              <a:rPr lang="en-CA" dirty="0" smtClean="0"/>
              <a:t>3: On-Line</a:t>
            </a:r>
            <a:endParaRPr lang="en-CA" dirty="0" smtClean="0"/>
          </a:p>
          <a:p>
            <a:pPr lvl="2"/>
            <a:r>
              <a:rPr lang="en-CA" dirty="0" smtClean="0"/>
              <a:t>Answer Electronically</a:t>
            </a:r>
            <a:endParaRPr lang="en-CA" i="1" u="sng" dirty="0" smtClean="0"/>
          </a:p>
          <a:p>
            <a:pPr lvl="2"/>
            <a:r>
              <a:rPr lang="en-CA" dirty="0"/>
              <a:t>Upload Answers to </a:t>
            </a:r>
            <a:r>
              <a:rPr lang="en-CA" i="1" u="sng" dirty="0"/>
              <a:t>Your Repository</a:t>
            </a:r>
            <a:endParaRPr lang="en-US" i="1" u="sng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Past DUE: Module </a:t>
            </a:r>
            <a:r>
              <a:rPr lang="en-CA" sz="2400" dirty="0" smtClean="0"/>
              <a:t>D.1 </a:t>
            </a:r>
            <a:r>
              <a:rPr lang="en-CA" sz="2400" dirty="0" smtClean="0"/>
              <a:t>– </a:t>
            </a:r>
            <a:r>
              <a:rPr lang="en-CA" sz="2400" dirty="0" err="1" smtClean="0"/>
              <a:t>GitHub</a:t>
            </a:r>
            <a:r>
              <a:rPr lang="en-CA" sz="2400" dirty="0" smtClean="0"/>
              <a:t> Introduction (All </a:t>
            </a:r>
            <a:r>
              <a:rPr lang="en-CA" sz="2400" dirty="0" smtClean="0"/>
              <a:t>Levels)</a:t>
            </a:r>
            <a:endParaRPr lang="en-US" sz="2400" dirty="0" smtClean="0"/>
          </a:p>
          <a:p>
            <a:pPr lvl="1"/>
            <a:r>
              <a:rPr lang="en-US" sz="2400" dirty="0" smtClean="0"/>
              <a:t>Past </a:t>
            </a:r>
            <a:r>
              <a:rPr lang="en-US" sz="2400" dirty="0" smtClean="0"/>
              <a:t>DUE: </a:t>
            </a:r>
            <a:r>
              <a:rPr lang="en-CA" sz="2400" dirty="0"/>
              <a:t>Module A.1 – Simon </a:t>
            </a:r>
            <a:r>
              <a:rPr lang="en-CA" sz="2400" dirty="0" smtClean="0"/>
              <a:t>Game (Level 1 &amp; 2</a:t>
            </a:r>
            <a:r>
              <a:rPr lang="en-CA" sz="2400" dirty="0" smtClean="0"/>
              <a:t>)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Inside A PC – Feb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42</cp:revision>
  <dcterms:created xsi:type="dcterms:W3CDTF">2006-08-16T00:00:00Z</dcterms:created>
  <dcterms:modified xsi:type="dcterms:W3CDTF">2019-02-10T20:23:58Z</dcterms:modified>
</cp:coreProperties>
</file>