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A.4 ASCII Encoding – May 01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Module </a:t>
            </a:r>
            <a:r>
              <a:rPr lang="en-CA" dirty="0" smtClean="0"/>
              <a:t>A.4 </a:t>
            </a:r>
            <a:r>
              <a:rPr lang="en-CA" dirty="0"/>
              <a:t>Encryption Methods  </a:t>
            </a:r>
          </a:p>
          <a:p>
            <a:pPr lvl="2"/>
            <a:r>
              <a:rPr lang="en-CA" dirty="0" smtClean="0"/>
              <a:t>Decryption Challenge</a:t>
            </a:r>
          </a:p>
          <a:p>
            <a:pPr lvl="2"/>
            <a:r>
              <a:rPr lang="en-CA" dirty="0" smtClean="0"/>
              <a:t>Discussion: ASCII Encoding</a:t>
            </a:r>
          </a:p>
          <a:p>
            <a:pPr lvl="2"/>
            <a:r>
              <a:rPr lang="en-CA" dirty="0" smtClean="0"/>
              <a:t>Module A.4: Begin Today</a:t>
            </a:r>
            <a:endParaRPr lang="en-CA" dirty="0"/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D.3 Encryption Methods  </a:t>
            </a:r>
          </a:p>
          <a:p>
            <a:pPr lvl="2"/>
            <a:r>
              <a:rPr lang="en-CA" dirty="0" smtClean="0"/>
              <a:t>Complete for Homework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2"/>
            <a:r>
              <a:rPr lang="en-CA" dirty="0" smtClean="0"/>
              <a:t>Tomorrow: </a:t>
            </a:r>
            <a:r>
              <a:rPr lang="en-CA" dirty="0" smtClean="0"/>
              <a:t>Continue A.4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ASCII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600200"/>
            <a:ext cx="23622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Python Code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err="1" smtClean="0"/>
              <a:t>ord</a:t>
            </a:r>
            <a:r>
              <a:rPr lang="en-CA" sz="2400" dirty="0" smtClean="0"/>
              <a:t>() command</a:t>
            </a:r>
          </a:p>
          <a:p>
            <a:r>
              <a:rPr lang="en-CA" sz="2400" dirty="0" err="1" smtClean="0"/>
              <a:t>ord</a:t>
            </a:r>
            <a:r>
              <a:rPr lang="en-CA" sz="2400" dirty="0" smtClean="0"/>
              <a:t>('a')</a:t>
            </a:r>
          </a:p>
          <a:p>
            <a:r>
              <a:rPr lang="en-CA" sz="2400" dirty="0" err="1" smtClean="0"/>
              <a:t>ord</a:t>
            </a:r>
            <a:r>
              <a:rPr lang="en-CA" sz="2400" dirty="0" smtClean="0"/>
              <a:t>('A')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err="1" smtClean="0"/>
              <a:t>chr</a:t>
            </a:r>
            <a:r>
              <a:rPr lang="en-CA" sz="2400" dirty="0" smtClean="0"/>
              <a:t>() command</a:t>
            </a:r>
          </a:p>
          <a:p>
            <a:r>
              <a:rPr lang="en-CA" sz="2400" dirty="0" err="1" smtClean="0"/>
              <a:t>chr</a:t>
            </a:r>
            <a:r>
              <a:rPr lang="en-CA" sz="2400" dirty="0" smtClean="0"/>
              <a:t>(97)</a:t>
            </a:r>
          </a:p>
          <a:p>
            <a:r>
              <a:rPr lang="en-CA" sz="2400" dirty="0" err="1" smtClean="0"/>
              <a:t>chr</a:t>
            </a:r>
            <a:r>
              <a:rPr lang="en-CA" sz="2400" dirty="0" smtClean="0"/>
              <a:t>(65)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" y="1417638"/>
            <a:ext cx="6107982" cy="44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74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56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A.4 ASCII Encoding – May 01 </vt:lpstr>
      <vt:lpstr>ASCII Encoding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145</cp:revision>
  <dcterms:created xsi:type="dcterms:W3CDTF">2006-08-16T00:00:00Z</dcterms:created>
  <dcterms:modified xsi:type="dcterms:W3CDTF">2019-05-01T14:52:01Z</dcterms:modified>
</cp:coreProperties>
</file>