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C.3 </a:t>
            </a:r>
            <a:r>
              <a:rPr lang="en-US" dirty="0" err="1" smtClean="0"/>
              <a:t>Ransomware</a:t>
            </a:r>
            <a:r>
              <a:rPr lang="en-US" dirty="0" smtClean="0"/>
              <a:t> – Apr </a:t>
            </a:r>
            <a:r>
              <a:rPr lang="en-US" dirty="0" smtClean="0"/>
              <a:t>15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C.3 </a:t>
            </a:r>
            <a:r>
              <a:rPr lang="en-CA" dirty="0" err="1" smtClean="0"/>
              <a:t>Ransomware</a:t>
            </a:r>
            <a:endParaRPr lang="en-CA" dirty="0"/>
          </a:p>
          <a:p>
            <a:pPr lvl="2"/>
            <a:r>
              <a:rPr lang="en-CA" dirty="0" smtClean="0"/>
              <a:t>Complete &amp; Upload for Monday</a:t>
            </a:r>
            <a:endParaRPr lang="en-CA" dirty="0"/>
          </a:p>
          <a:p>
            <a:pPr lvl="1"/>
            <a:r>
              <a:rPr lang="en-CA" dirty="0" smtClean="0"/>
              <a:t>Mod B.3 Intermediate Python</a:t>
            </a:r>
          </a:p>
          <a:p>
            <a:pPr lvl="2"/>
            <a:r>
              <a:rPr lang="en-CA" dirty="0" smtClean="0"/>
              <a:t>Demo your Tic-Tac-Toe Program</a:t>
            </a:r>
          </a:p>
          <a:p>
            <a:pPr lvl="2"/>
            <a:r>
              <a:rPr lang="en-CA" dirty="0" smtClean="0"/>
              <a:t>Upload Your Answers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err="1" smtClean="0"/>
              <a:t>t.b.d</a:t>
            </a:r>
            <a:r>
              <a:rPr lang="en-CA" sz="2400" dirty="0" smtClean="0"/>
              <a:t>.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Ransomware</a:t>
            </a:r>
            <a:endParaRPr lang="en-US" dirty="0"/>
          </a:p>
        </p:txBody>
      </p:sp>
      <p:pic>
        <p:nvPicPr>
          <p:cNvPr id="1026" name="Picture 2" descr="Image result for ransom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53318"/>
            <a:ext cx="4327922" cy="28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nsom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22" y="3429000"/>
            <a:ext cx="41758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761" y="4347892"/>
            <a:ext cx="365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 smtClean="0">
                <a:latin typeface="Comic Sans MS" panose="030F0702030302020204" pitchFamily="66" charset="0"/>
              </a:rPr>
              <a:t>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 smtClean="0">
                <a:latin typeface="Comic Sans MS" panose="030F0702030302020204" pitchFamily="66" charset="0"/>
              </a:rPr>
              <a:t>“message” </a:t>
            </a:r>
            <a:r>
              <a:rPr lang="en-CA" sz="20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 “</a:t>
            </a:r>
            <a:r>
              <a:rPr lang="en-CA" sz="20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ffsdfdsg</a:t>
            </a:r>
            <a:r>
              <a:rPr lang="en-CA" sz="20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”</a:t>
            </a:r>
            <a:r>
              <a:rPr lang="en-CA" sz="2000" b="1" dirty="0" smtClean="0">
                <a:latin typeface="Comic Sans MS" panose="030F0702030302020204" pitchFamily="66" charset="0"/>
              </a:rPr>
              <a:t> 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5637" y="1853932"/>
            <a:ext cx="365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 smtClean="0">
                <a:latin typeface="Comic Sans MS" panose="030F0702030302020204" pitchFamily="66" charset="0"/>
              </a:rPr>
              <a:t>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Comic Sans MS" panose="030F0702030302020204" pitchFamily="66" charset="0"/>
                <a:sym typeface="Wingdings" panose="05000000000000000000" pitchFamily="2" charset="2"/>
              </a:rPr>
              <a:t>“</a:t>
            </a:r>
            <a:r>
              <a:rPr lang="en-CA" sz="20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ffsdfdsg</a:t>
            </a:r>
            <a:r>
              <a:rPr lang="en-CA" sz="20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”  </a:t>
            </a:r>
            <a:r>
              <a:rPr lang="en-CA" sz="2000" b="1" dirty="0" smtClean="0">
                <a:latin typeface="Comic Sans MS" panose="030F0702030302020204" pitchFamily="66" charset="0"/>
              </a:rPr>
              <a:t>“</a:t>
            </a:r>
            <a:r>
              <a:rPr lang="en-CA" sz="2000" b="1" dirty="0">
                <a:latin typeface="Comic Sans MS" panose="030F0702030302020204" pitchFamily="66" charset="0"/>
              </a:rPr>
              <a:t>message” 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7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Wingdings</vt:lpstr>
      <vt:lpstr>Office Theme</vt:lpstr>
      <vt:lpstr>C.3 Ransomware – Apr 15 </vt:lpstr>
      <vt:lpstr>Ransomware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120</cp:revision>
  <dcterms:created xsi:type="dcterms:W3CDTF">2006-08-16T00:00:00Z</dcterms:created>
  <dcterms:modified xsi:type="dcterms:W3CDTF">2019-04-15T16:14:50Z</dcterms:modified>
</cp:coreProperties>
</file>