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 C.5 Artificial Intelligence – June </a:t>
            </a:r>
            <a:r>
              <a:rPr lang="en-US" sz="3600" dirty="0" smtClean="0"/>
              <a:t>05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Will AI Take My Job? (Level 4)</a:t>
            </a:r>
          </a:p>
          <a:p>
            <a:pPr lvl="2"/>
            <a:r>
              <a:rPr lang="en-CA" dirty="0" smtClean="0"/>
              <a:t>Discussion / Introduction</a:t>
            </a:r>
            <a:endParaRPr lang="en-CA" dirty="0" smtClean="0"/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C.5 Artificial Intelligence</a:t>
            </a:r>
          </a:p>
          <a:p>
            <a:pPr lvl="2"/>
            <a:r>
              <a:rPr lang="en-CA" dirty="0" smtClean="0"/>
              <a:t>Level 1 &amp; 2 </a:t>
            </a:r>
            <a:r>
              <a:rPr lang="en-CA" dirty="0" smtClean="0"/>
              <a:t>–(Due </a:t>
            </a:r>
            <a:r>
              <a:rPr lang="en-CA" dirty="0" smtClean="0"/>
              <a:t>Last </a:t>
            </a:r>
            <a:r>
              <a:rPr lang="en-CA" dirty="0" smtClean="0"/>
              <a:t>Week)</a:t>
            </a:r>
            <a:endParaRPr lang="en-CA" dirty="0" smtClean="0"/>
          </a:p>
          <a:p>
            <a:pPr lvl="2"/>
            <a:r>
              <a:rPr lang="en-CA" dirty="0" smtClean="0"/>
              <a:t>Level 3 – AI Job Articles </a:t>
            </a:r>
            <a:r>
              <a:rPr lang="en-CA" dirty="0" smtClean="0"/>
              <a:t>– (Due Yesterday)</a:t>
            </a:r>
            <a:endParaRPr lang="en-CA" dirty="0" smtClean="0"/>
          </a:p>
          <a:p>
            <a:pPr lvl="2"/>
            <a:r>
              <a:rPr lang="en-CA" dirty="0" smtClean="0"/>
              <a:t>Level 4 – AI Job SOPs </a:t>
            </a:r>
            <a:r>
              <a:rPr lang="en-CA" dirty="0" smtClean="0"/>
              <a:t>– (Complete Today)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Heroes of Computing / Catch-Up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3 – AI Article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Social Media Bots</a:t>
            </a:r>
            <a:endParaRPr lang="en-US" dirty="0"/>
          </a:p>
        </p:txBody>
      </p:sp>
      <p:pic>
        <p:nvPicPr>
          <p:cNvPr id="1026" name="Picture 2" descr="Image result for social; media 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2286000"/>
            <a:ext cx="48767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91" y="4283298"/>
            <a:ext cx="4348162" cy="22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3 – AI Article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Automated Journalism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89" y="2944552"/>
            <a:ext cx="4650113" cy="3135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3" y="2209800"/>
            <a:ext cx="3969002" cy="2930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5090635"/>
            <a:ext cx="3527729" cy="9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4 Job SOPs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AI Take My Job?</a:t>
            </a:r>
          </a:p>
          <a:p>
            <a:pPr lvl="1"/>
            <a:r>
              <a:rPr lang="en-CA" dirty="0" smtClean="0"/>
              <a:t>Prep for Course Summative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48000"/>
            <a:ext cx="4191001" cy="1890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6" y="2971800"/>
            <a:ext cx="3590153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121466"/>
            <a:ext cx="26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FF0000"/>
                </a:solidFill>
              </a:rPr>
              <a:t>But is it just robots?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3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lf driving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53876"/>
            <a:ext cx="4823618" cy="25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Will AI Take My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Self Driving Cars</a:t>
            </a:r>
            <a:endParaRPr lang="en-US" dirty="0"/>
          </a:p>
        </p:txBody>
      </p:sp>
      <p:pic>
        <p:nvPicPr>
          <p:cNvPr id="1026" name="Picture 2" descr="Image result for horse &amp; carri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063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Will AI Take My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Pattern Recognition</a:t>
            </a:r>
            <a:endParaRPr lang="en-US" dirty="0"/>
          </a:p>
        </p:txBody>
      </p:sp>
      <p:pic>
        <p:nvPicPr>
          <p:cNvPr id="2050" name="Picture 2" descr="Image result for computer aided diagnosis in medical ima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3892924" cy="24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ial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42" y="1417638"/>
            <a:ext cx="4270375" cy="22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87" y="4005922"/>
            <a:ext cx="4933950" cy="2744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885765"/>
            <a:ext cx="2949353" cy="18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Will AI Take My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US" dirty="0"/>
          </a:p>
        </p:txBody>
      </p:sp>
      <p:pic>
        <p:nvPicPr>
          <p:cNvPr id="3074" name="Picture 2" descr="Image result for computer generated ar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3481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nancial forecasting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99" y="2453481"/>
            <a:ext cx="4097562" cy="3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0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126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Mod C.5 Artificial Intelligence – June 05</vt:lpstr>
      <vt:lpstr>Level 3 – AI Article Reviews</vt:lpstr>
      <vt:lpstr>Level 3 – AI Article Reviews</vt:lpstr>
      <vt:lpstr>Level 4 Job SOPs</vt:lpstr>
      <vt:lpstr>Will AI Take My Job?</vt:lpstr>
      <vt:lpstr>Will AI Take My Job?</vt:lpstr>
      <vt:lpstr>Will AI Take My Job?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243</cp:revision>
  <dcterms:created xsi:type="dcterms:W3CDTF">2006-08-16T00:00:00Z</dcterms:created>
  <dcterms:modified xsi:type="dcterms:W3CDTF">2019-06-05T14:54:41Z</dcterms:modified>
</cp:coreProperties>
</file>