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B.4 Python File Handling – Apr </a:t>
            </a:r>
            <a:r>
              <a:rPr lang="en-US" dirty="0" smtClean="0"/>
              <a:t>25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Virus Presentations </a:t>
            </a:r>
            <a:endParaRPr lang="en-CA" dirty="0" smtClean="0"/>
          </a:p>
          <a:p>
            <a:pPr lvl="2"/>
            <a:r>
              <a:rPr lang="en-CA" dirty="0" err="1"/>
              <a:t>Jaskaran</a:t>
            </a:r>
            <a:r>
              <a:rPr lang="en-CA" dirty="0"/>
              <a:t> </a:t>
            </a:r>
            <a:endParaRPr lang="en-CA" dirty="0" smtClean="0"/>
          </a:p>
          <a:p>
            <a:pPr lvl="1"/>
            <a:r>
              <a:rPr lang="en-CA" dirty="0" smtClean="0"/>
              <a:t>Tutorial</a:t>
            </a:r>
            <a:endParaRPr lang="en-CA" dirty="0" smtClean="0"/>
          </a:p>
          <a:p>
            <a:pPr lvl="2"/>
            <a:r>
              <a:rPr lang="en-CA" dirty="0" smtClean="0"/>
              <a:t>Folders &amp; Binary Files</a:t>
            </a:r>
            <a:endParaRPr lang="en-CA" dirty="0" smtClean="0"/>
          </a:p>
          <a:p>
            <a:pPr lvl="1"/>
            <a:r>
              <a:rPr lang="en-US" dirty="0"/>
              <a:t>B.4 Python File Handling </a:t>
            </a:r>
            <a:endParaRPr lang="en-US" dirty="0" smtClean="0"/>
          </a:p>
          <a:p>
            <a:pPr lvl="2"/>
            <a:r>
              <a:rPr lang="en-CA" dirty="0" smtClean="0"/>
              <a:t>Level 1 &amp; 2 </a:t>
            </a:r>
            <a:r>
              <a:rPr lang="en-CA" dirty="0" smtClean="0"/>
              <a:t>(Yesterday)</a:t>
            </a:r>
            <a:endParaRPr lang="en-CA" dirty="0" smtClean="0"/>
          </a:p>
          <a:p>
            <a:pPr lvl="2"/>
            <a:r>
              <a:rPr lang="en-CA" dirty="0" smtClean="0"/>
              <a:t>Level 3  </a:t>
            </a:r>
            <a:r>
              <a:rPr lang="en-CA" dirty="0" smtClean="0"/>
              <a:t>(Today)</a:t>
            </a:r>
          </a:p>
          <a:p>
            <a:pPr lvl="2"/>
            <a:r>
              <a:rPr lang="en-CA" dirty="0" smtClean="0"/>
              <a:t>Complete Tomorrow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Ongoing: C.4 Virus Presentations one-by-one</a:t>
            </a:r>
          </a:p>
          <a:p>
            <a:pPr lvl="3"/>
            <a:r>
              <a:rPr lang="en-CA" dirty="0" err="1" smtClean="0"/>
              <a:t>Gursimrat</a:t>
            </a:r>
            <a:r>
              <a:rPr lang="en-CA" dirty="0" smtClean="0"/>
              <a:t> </a:t>
            </a:r>
            <a:r>
              <a:rPr lang="en-CA" dirty="0" smtClean="0"/>
              <a:t>(Friday)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B.4 Python File Handling – Apr 25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134</cp:revision>
  <dcterms:created xsi:type="dcterms:W3CDTF">2006-08-16T00:00:00Z</dcterms:created>
  <dcterms:modified xsi:type="dcterms:W3CDTF">2019-04-25T14:59:26Z</dcterms:modified>
</cp:coreProperties>
</file>