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7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Turtle – </a:t>
            </a:r>
            <a:r>
              <a:rPr lang="en-US" dirty="0" smtClean="0"/>
              <a:t>Mar 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Warm-Up Quiz</a:t>
            </a:r>
          </a:p>
          <a:p>
            <a:pPr lvl="1"/>
            <a:r>
              <a:rPr lang="en-US" dirty="0" smtClean="0"/>
              <a:t>Module </a:t>
            </a:r>
            <a:r>
              <a:rPr lang="en-US" dirty="0" smtClean="0"/>
              <a:t>B.2 Python Turtle</a:t>
            </a:r>
          </a:p>
          <a:p>
            <a:pPr lvl="2"/>
            <a:r>
              <a:rPr lang="en-US" dirty="0" smtClean="0"/>
              <a:t>Level 1,2 </a:t>
            </a:r>
            <a:r>
              <a:rPr lang="en-US" dirty="0" smtClean="0"/>
              <a:t>&amp; 3 (today)</a:t>
            </a:r>
          </a:p>
          <a:p>
            <a:pPr lvl="2"/>
            <a:r>
              <a:rPr lang="en-CA" dirty="0" smtClean="0"/>
              <a:t>NOTE: Download Module B.2 For Latest Version</a:t>
            </a:r>
            <a:endParaRPr lang="en-US" dirty="0" smtClean="0"/>
          </a:p>
          <a:p>
            <a:pPr lvl="1"/>
            <a:r>
              <a:rPr lang="en-US" dirty="0" smtClean="0"/>
              <a:t>Marks Spreadsheet</a:t>
            </a:r>
          </a:p>
          <a:p>
            <a:pPr lvl="2"/>
            <a:r>
              <a:rPr lang="en-CA" dirty="0" smtClean="0"/>
              <a:t>Catch Up on Previous Work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Monday </a:t>
            </a:r>
            <a:r>
              <a:rPr lang="en-US" sz="2400" dirty="0" smtClean="0"/>
              <a:t>: </a:t>
            </a:r>
            <a:r>
              <a:rPr lang="en-US" sz="2400" dirty="0" smtClean="0"/>
              <a:t>Complete </a:t>
            </a:r>
            <a:r>
              <a:rPr lang="en-US" sz="2400" dirty="0" smtClean="0"/>
              <a:t>Python Turtle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Write a Loop that prints “Hello” five times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Write a Loop that draws a red circle five times.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mtClean="0"/>
              <a:t>The </a:t>
            </a:r>
            <a:r>
              <a:rPr lang="en-CA" dirty="0" smtClean="0"/>
              <a:t>circles must move slightly to the right </a:t>
            </a:r>
            <a:r>
              <a:rPr lang="en-CA" smtClean="0"/>
              <a:t>each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Repl.it – Create a </a:t>
            </a:r>
            <a:r>
              <a:rPr lang="en-CA" b="1" i="1" dirty="0" smtClean="0"/>
              <a:t>Python Turtle </a:t>
            </a:r>
            <a:r>
              <a:rPr lang="en-CA" dirty="0" err="1" smtClean="0"/>
              <a:t>Repl</a:t>
            </a:r>
            <a:endParaRPr lang="en-CA" dirty="0" smtClean="0"/>
          </a:p>
          <a:p>
            <a:pPr lvl="2"/>
            <a:endParaRPr lang="en-CA" dirty="0"/>
          </a:p>
          <a:p>
            <a:r>
              <a:rPr lang="en-CA" dirty="0" smtClean="0"/>
              <a:t>All program code should begin with: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import turtle</a:t>
            </a:r>
          </a:p>
          <a:p>
            <a:pPr marL="800100" lvl="2" indent="0">
              <a:buNone/>
            </a:pPr>
            <a:r>
              <a:rPr lang="en-US" sz="2800" dirty="0" err="1">
                <a:solidFill>
                  <a:srgbClr val="002060"/>
                </a:solidFill>
              </a:rPr>
              <a:t>myPen</a:t>
            </a:r>
            <a:r>
              <a:rPr lang="en-US" sz="2800" dirty="0">
                <a:solidFill>
                  <a:srgbClr val="002060"/>
                </a:solidFill>
              </a:rPr>
              <a:t> = </a:t>
            </a:r>
            <a:r>
              <a:rPr lang="en-US" sz="2800" dirty="0" err="1">
                <a:solidFill>
                  <a:srgbClr val="002060"/>
                </a:solidFill>
              </a:rPr>
              <a:t>turtle.Turtle</a:t>
            </a:r>
            <a:r>
              <a:rPr lang="en-US" sz="2800" dirty="0" smtClean="0">
                <a:solidFill>
                  <a:srgbClr val="002060"/>
                </a:solidFill>
              </a:rPr>
              <a:t>()</a:t>
            </a:r>
            <a:endParaRPr lang="en-CA" dirty="0">
              <a:solidFill>
                <a:srgbClr val="002060"/>
              </a:solidFill>
            </a:endParaRPr>
          </a:p>
          <a:p>
            <a:pPr lvl="2"/>
            <a:endParaRPr lang="en-CA" dirty="0" smtClean="0"/>
          </a:p>
          <a:p>
            <a:r>
              <a:rPr lang="en-CA" dirty="0" smtClean="0"/>
              <a:t>Google "Python Turtle Methods"</a:t>
            </a:r>
          </a:p>
          <a:p>
            <a:pPr marL="800100" lvl="2" indent="0">
              <a:buNone/>
            </a:pPr>
            <a:r>
              <a:rPr lang="en-CA" sz="2800" dirty="0" err="1" smtClean="0">
                <a:solidFill>
                  <a:srgbClr val="002060"/>
                </a:solidFill>
              </a:rPr>
              <a:t>myPen.goto</a:t>
            </a:r>
            <a:r>
              <a:rPr lang="en-CA" sz="2800" dirty="0" smtClean="0">
                <a:solidFill>
                  <a:srgbClr val="002060"/>
                </a:solidFill>
              </a:rPr>
              <a:t>(</a:t>
            </a:r>
            <a:r>
              <a:rPr lang="en-CA" sz="2800" dirty="0" err="1" smtClean="0">
                <a:solidFill>
                  <a:srgbClr val="002060"/>
                </a:solidFill>
              </a:rPr>
              <a:t>x,y</a:t>
            </a:r>
            <a:r>
              <a:rPr lang="en-CA" sz="2800" dirty="0" smtClean="0">
                <a:solidFill>
                  <a:srgbClr val="002060"/>
                </a:solidFill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7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104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Python Turtle – Mar 01</vt:lpstr>
      <vt:lpstr>Warm-Up Quiz</vt:lpstr>
      <vt:lpstr>Python Turtle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70</cp:revision>
  <dcterms:created xsi:type="dcterms:W3CDTF">2006-08-16T00:00:00Z</dcterms:created>
  <dcterms:modified xsi:type="dcterms:W3CDTF">2019-02-28T19:52:30Z</dcterms:modified>
</cp:coreProperties>
</file>