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57" r:id="rId4"/>
    <p:sldId id="261" r:id="rId5"/>
    <p:sldId id="262" r:id="rId6"/>
    <p:sldId id="263" r:id="rId7"/>
    <p:sldId id="258" r:id="rId8"/>
    <p:sldId id="264" r:id="rId9"/>
    <p:sldId id="265" r:id="rId10"/>
    <p:sldId id="266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3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7CC3C-EC17-4C02-BB59-AC7BB22591E0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5A4105-FE1E-48FE-82B9-5645C607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A4105-FE1E-48FE-82B9-5645C6070CC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84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5175-DC32-4D89-A4EC-EE93FB122E31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74C7-8585-4CE0-BA72-93DAC389E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41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5175-DC32-4D89-A4EC-EE93FB122E31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74C7-8585-4CE0-BA72-93DAC389E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62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5175-DC32-4D89-A4EC-EE93FB122E31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74C7-8585-4CE0-BA72-93DAC389E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48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5175-DC32-4D89-A4EC-EE93FB122E31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74C7-8585-4CE0-BA72-93DAC389E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52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5175-DC32-4D89-A4EC-EE93FB122E31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74C7-8585-4CE0-BA72-93DAC389E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80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5175-DC32-4D89-A4EC-EE93FB122E31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74C7-8585-4CE0-BA72-93DAC389E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77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5175-DC32-4D89-A4EC-EE93FB122E31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74C7-8585-4CE0-BA72-93DAC389E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23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5175-DC32-4D89-A4EC-EE93FB122E31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74C7-8585-4CE0-BA72-93DAC389E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53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5175-DC32-4D89-A4EC-EE93FB122E31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74C7-8585-4CE0-BA72-93DAC389E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3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5175-DC32-4D89-A4EC-EE93FB122E31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74C7-8585-4CE0-BA72-93DAC389E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29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5175-DC32-4D89-A4EC-EE93FB122E31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74C7-8585-4CE0-BA72-93DAC389E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95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05175-DC32-4D89-A4EC-EE93FB122E31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A74C7-8585-4CE0-BA72-93DAC389E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4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C.4 Virus Summary Notes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66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Denial of Service (</a:t>
            </a:r>
            <a:r>
              <a:rPr lang="en-CA" dirty="0" err="1" smtClean="0"/>
              <a:t>DoS</a:t>
            </a:r>
            <a:r>
              <a:rPr lang="en-CA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Causes Heavy Internet Traffic</a:t>
            </a:r>
          </a:p>
          <a:p>
            <a:pPr lvl="1"/>
            <a:r>
              <a:rPr lang="en-CA" dirty="0" smtClean="0"/>
              <a:t>Email or web page requests</a:t>
            </a:r>
          </a:p>
          <a:p>
            <a:pPr lvl="1"/>
            <a:endParaRPr lang="en-CA" dirty="0"/>
          </a:p>
          <a:p>
            <a:r>
              <a:rPr lang="en-CA" dirty="0" smtClean="0"/>
              <a:t>Target Computer Must Spend </a:t>
            </a:r>
            <a:br>
              <a:rPr lang="en-CA" dirty="0" smtClean="0"/>
            </a:br>
            <a:r>
              <a:rPr lang="en-CA" dirty="0" smtClean="0"/>
              <a:t>All Of Its Power Handling </a:t>
            </a:r>
            <a:br>
              <a:rPr lang="en-CA" dirty="0" smtClean="0"/>
            </a:br>
            <a:r>
              <a:rPr lang="en-CA" dirty="0" smtClean="0"/>
              <a:t>Attack Requests</a:t>
            </a:r>
          </a:p>
          <a:p>
            <a:endParaRPr lang="en-CA" dirty="0"/>
          </a:p>
          <a:p>
            <a:r>
              <a:rPr lang="en-CA" dirty="0" smtClean="0"/>
              <a:t>Target Computer Slows Down </a:t>
            </a:r>
            <a:br>
              <a:rPr lang="en-CA" dirty="0" smtClean="0"/>
            </a:br>
            <a:r>
              <a:rPr lang="en-CA" dirty="0" smtClean="0"/>
              <a:t>Servicing Of Services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031" y="1825625"/>
            <a:ext cx="63341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070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Methods of Entry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Email / Website</a:t>
            </a:r>
          </a:p>
          <a:p>
            <a:r>
              <a:rPr lang="en-CA" dirty="0" smtClean="0"/>
              <a:t>File Download / Torrent</a:t>
            </a:r>
          </a:p>
          <a:p>
            <a:r>
              <a:rPr lang="en-CA" dirty="0" smtClean="0"/>
              <a:t>Firewall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82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A Computer Hacker?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u="sng" dirty="0" smtClean="0"/>
              <a:t>News &amp; Popular Definition</a:t>
            </a:r>
          </a:p>
          <a:p>
            <a:pPr lvl="1"/>
            <a:r>
              <a:rPr lang="en-CA" dirty="0" smtClean="0"/>
              <a:t>A person who writes computer viruses</a:t>
            </a:r>
          </a:p>
          <a:p>
            <a:pPr lvl="1"/>
            <a:r>
              <a:rPr lang="en-CA" dirty="0" smtClean="0"/>
              <a:t>A person who commits criminal activities</a:t>
            </a:r>
          </a:p>
          <a:p>
            <a:pPr lvl="1"/>
            <a:endParaRPr lang="en-CA" dirty="0"/>
          </a:p>
          <a:p>
            <a:r>
              <a:rPr lang="en-CA" b="1" u="sng" dirty="0" smtClean="0"/>
              <a:t>Definition In The Computer Community</a:t>
            </a:r>
          </a:p>
          <a:p>
            <a:pPr lvl="1"/>
            <a:r>
              <a:rPr lang="en-CA" dirty="0" smtClean="0"/>
              <a:t>A Person who has deep knowledge / Skills</a:t>
            </a:r>
          </a:p>
          <a:p>
            <a:pPr lvl="1"/>
            <a:r>
              <a:rPr lang="en-CA" dirty="0" smtClean="0"/>
              <a:t>A person who works hard to do difficult things</a:t>
            </a:r>
          </a:p>
          <a:p>
            <a:pPr lvl="1"/>
            <a:r>
              <a:rPr lang="en-CA" dirty="0" smtClean="0"/>
              <a:t>A person who shares information for the common good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5788680"/>
            <a:ext cx="9183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smtClean="0">
                <a:solidFill>
                  <a:srgbClr val="FF0000"/>
                </a:solidFill>
              </a:rPr>
              <a:t>What was a Badge of Honour has been turned into a Slander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Image result for computer hac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776" y="1690688"/>
            <a:ext cx="4394760" cy="2472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1629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Types of Computer Malware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CA" sz="3600" dirty="0" smtClean="0"/>
              <a:t>Virus</a:t>
            </a:r>
          </a:p>
          <a:p>
            <a:pPr marL="742950" indent="-742950">
              <a:buFont typeface="+mj-lt"/>
              <a:buAutoNum type="arabicPeriod"/>
            </a:pPr>
            <a:r>
              <a:rPr lang="en-CA" sz="3600" dirty="0" smtClean="0"/>
              <a:t>Worm</a:t>
            </a:r>
          </a:p>
          <a:p>
            <a:pPr marL="742950" indent="-742950">
              <a:buFont typeface="+mj-lt"/>
              <a:buAutoNum type="arabicPeriod"/>
            </a:pPr>
            <a:r>
              <a:rPr lang="en-CA" sz="3600" dirty="0" smtClean="0"/>
              <a:t>Trojan Horse</a:t>
            </a:r>
            <a:endParaRPr lang="en-US" sz="3600" dirty="0"/>
          </a:p>
        </p:txBody>
      </p:sp>
      <p:pic>
        <p:nvPicPr>
          <p:cNvPr id="2050" name="Picture 2" descr="Image result for types of computer malw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76" y="1825625"/>
            <a:ext cx="5819176" cy="3472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971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Computer Viruses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u="sng" dirty="0" smtClean="0"/>
              <a:t>How do people catch a virus (like a cold)?</a:t>
            </a:r>
          </a:p>
          <a:p>
            <a:pPr lvl="1"/>
            <a:r>
              <a:rPr lang="en-CA" dirty="0" smtClean="0"/>
              <a:t>You touch something that is infected</a:t>
            </a:r>
          </a:p>
          <a:p>
            <a:pPr lvl="1"/>
            <a:r>
              <a:rPr lang="en-CA" dirty="0" smtClean="0"/>
              <a:t>The virus is just hanging around waiting for you</a:t>
            </a:r>
          </a:p>
          <a:p>
            <a:pPr lvl="1"/>
            <a:endParaRPr lang="en-CA" dirty="0"/>
          </a:p>
          <a:p>
            <a:r>
              <a:rPr lang="en-CA" b="1" u="sng" dirty="0" smtClean="0"/>
              <a:t>Computers… The same thing</a:t>
            </a:r>
          </a:p>
          <a:p>
            <a:pPr lvl="1"/>
            <a:r>
              <a:rPr lang="en-CA" dirty="0" smtClean="0"/>
              <a:t>Virus code is embedded in a file / email / website</a:t>
            </a:r>
          </a:p>
          <a:p>
            <a:pPr lvl="1"/>
            <a:r>
              <a:rPr lang="en-CA" dirty="0" smtClean="0"/>
              <a:t>Virus waits for you to bring it to your computer</a:t>
            </a:r>
          </a:p>
          <a:p>
            <a:pPr lvl="1"/>
            <a:endParaRPr lang="en-CA" dirty="0"/>
          </a:p>
          <a:p>
            <a:r>
              <a:rPr lang="en-CA" b="1" u="sng" dirty="0" smtClean="0"/>
              <a:t>Viruses can be defeated by Good Hygiene</a:t>
            </a:r>
          </a:p>
          <a:p>
            <a:pPr lvl="1"/>
            <a:r>
              <a:rPr lang="en-CA" dirty="0" smtClean="0"/>
              <a:t>Don’t click on or download suspicious things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5493" y="1825625"/>
            <a:ext cx="3823692" cy="297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904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Computer Worms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b="1" u="sng" dirty="0" smtClean="0"/>
              <a:t>What do real worms do?</a:t>
            </a:r>
          </a:p>
          <a:p>
            <a:pPr lvl="1"/>
            <a:r>
              <a:rPr lang="en-CA" dirty="0" smtClean="0"/>
              <a:t>They crawl around in dark places</a:t>
            </a:r>
          </a:p>
          <a:p>
            <a:pPr lvl="1"/>
            <a:r>
              <a:rPr lang="en-CA" dirty="0" smtClean="0"/>
              <a:t>They look for holes and ways to eat </a:t>
            </a:r>
            <a:br>
              <a:rPr lang="en-CA" dirty="0" smtClean="0"/>
            </a:br>
            <a:r>
              <a:rPr lang="en-CA" dirty="0" smtClean="0"/>
              <a:t>into things</a:t>
            </a:r>
          </a:p>
          <a:p>
            <a:pPr lvl="1"/>
            <a:endParaRPr lang="en-CA" dirty="0" smtClean="0"/>
          </a:p>
          <a:p>
            <a:r>
              <a:rPr lang="en-CA" b="1" u="sng" dirty="0" smtClean="0"/>
              <a:t>Computers… The same thing</a:t>
            </a:r>
          </a:p>
          <a:p>
            <a:pPr lvl="1"/>
            <a:r>
              <a:rPr lang="en-CA" dirty="0" smtClean="0"/>
              <a:t>Worms look for weaknesses in your computer</a:t>
            </a:r>
          </a:p>
          <a:p>
            <a:pPr lvl="1"/>
            <a:r>
              <a:rPr lang="en-CA" dirty="0" smtClean="0"/>
              <a:t>Worms crawl around the internet</a:t>
            </a:r>
          </a:p>
          <a:p>
            <a:pPr lvl="1"/>
            <a:endParaRPr lang="en-CA" dirty="0" smtClean="0"/>
          </a:p>
          <a:p>
            <a:r>
              <a:rPr lang="en-CA" b="1" u="sng" dirty="0" smtClean="0"/>
              <a:t>Worms Require Detection &amp; Removal Tools</a:t>
            </a:r>
          </a:p>
          <a:p>
            <a:pPr lvl="1"/>
            <a:r>
              <a:rPr lang="en-CA" dirty="0" smtClean="0"/>
              <a:t>Active Firewalls &amp; Anti-Virus Software</a:t>
            </a:r>
            <a:endParaRPr lang="en-CA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437" y="1825625"/>
            <a:ext cx="4408363" cy="196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887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</a:t>
            </a:r>
            <a:r>
              <a:rPr lang="en-CA" dirty="0" smtClean="0"/>
              <a:t>rojan Horse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b="1" u="sng" dirty="0" smtClean="0"/>
              <a:t>Named after an Ancient Greek Myth?</a:t>
            </a:r>
          </a:p>
          <a:p>
            <a:pPr lvl="1"/>
            <a:r>
              <a:rPr lang="en-CA" dirty="0" smtClean="0"/>
              <a:t>The battle of the city of Troy</a:t>
            </a:r>
          </a:p>
          <a:p>
            <a:pPr lvl="1"/>
            <a:r>
              <a:rPr lang="en-CA" dirty="0" smtClean="0"/>
              <a:t>Soldiers hid in a wooden horse</a:t>
            </a:r>
          </a:p>
          <a:p>
            <a:pPr lvl="1"/>
            <a:r>
              <a:rPr lang="en-CA" dirty="0" smtClean="0"/>
              <a:t>They were brought into the city because the </a:t>
            </a:r>
            <a:br>
              <a:rPr lang="en-CA" dirty="0" smtClean="0"/>
            </a:br>
            <a:r>
              <a:rPr lang="en-CA" dirty="0" smtClean="0"/>
              <a:t>horse looked like a present</a:t>
            </a:r>
            <a:endParaRPr lang="en-CA" dirty="0" smtClean="0"/>
          </a:p>
          <a:p>
            <a:pPr lvl="1"/>
            <a:endParaRPr lang="en-CA" dirty="0" smtClean="0"/>
          </a:p>
          <a:p>
            <a:r>
              <a:rPr lang="en-CA" b="1" u="sng" dirty="0" smtClean="0"/>
              <a:t>Computers… The same thing</a:t>
            </a:r>
          </a:p>
          <a:p>
            <a:pPr lvl="1"/>
            <a:r>
              <a:rPr lang="en-CA" dirty="0" smtClean="0"/>
              <a:t>Provides a “back door” entry into computers</a:t>
            </a:r>
            <a:endParaRPr lang="en-CA" dirty="0" smtClean="0"/>
          </a:p>
          <a:p>
            <a:pPr lvl="1"/>
            <a:r>
              <a:rPr lang="en-CA" dirty="0" smtClean="0"/>
              <a:t>Is activated to install more damaging malware</a:t>
            </a:r>
          </a:p>
          <a:p>
            <a:pPr lvl="1"/>
            <a:endParaRPr lang="en-CA" dirty="0" smtClean="0"/>
          </a:p>
          <a:p>
            <a:r>
              <a:rPr lang="en-CA" b="1" u="sng" dirty="0" smtClean="0"/>
              <a:t>Trojans Require Detection &amp; Removal Tools</a:t>
            </a:r>
          </a:p>
          <a:p>
            <a:pPr lvl="1"/>
            <a:r>
              <a:rPr lang="en-CA" dirty="0" smtClean="0"/>
              <a:t>The Trojan lies inactive and undetected until needed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649" y="1825625"/>
            <a:ext cx="4619610" cy="276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036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Types of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BIOS / Boot Sector</a:t>
            </a:r>
          </a:p>
          <a:p>
            <a:r>
              <a:rPr lang="en-CA" dirty="0" smtClean="0"/>
              <a:t>Buffer Overflow</a:t>
            </a:r>
          </a:p>
          <a:p>
            <a:r>
              <a:rPr lang="en-CA" dirty="0" smtClean="0"/>
              <a:t>Denial of Service (</a:t>
            </a:r>
            <a:r>
              <a:rPr lang="en-CA" dirty="0" err="1" smtClean="0"/>
              <a:t>DoS</a:t>
            </a:r>
            <a:r>
              <a:rPr lang="en-CA" dirty="0" smtClean="0"/>
              <a:t>)</a:t>
            </a:r>
          </a:p>
          <a:p>
            <a:endParaRPr lang="en-US" dirty="0"/>
          </a:p>
        </p:txBody>
      </p:sp>
      <p:pic>
        <p:nvPicPr>
          <p:cNvPr id="4098" name="Picture 2" descr="Image result for malware attack typ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919" y="1690688"/>
            <a:ext cx="5660881" cy="458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336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BIOS / Boot Sector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b="1" u="sng" dirty="0" smtClean="0"/>
              <a:t>BIOS – Basic Input / Output System</a:t>
            </a:r>
          </a:p>
          <a:p>
            <a:pPr lvl="1"/>
            <a:r>
              <a:rPr lang="en-CA" dirty="0" smtClean="0"/>
              <a:t>The firmware loaded on your motherboard</a:t>
            </a:r>
          </a:p>
          <a:p>
            <a:pPr lvl="1"/>
            <a:r>
              <a:rPr lang="en-CA" dirty="0" smtClean="0"/>
              <a:t>Controls access to CPU / Memory / Disk Drives</a:t>
            </a:r>
          </a:p>
          <a:p>
            <a:pPr lvl="1"/>
            <a:endParaRPr lang="en-CA" dirty="0"/>
          </a:p>
          <a:p>
            <a:r>
              <a:rPr lang="en-CA" b="1" u="sng" dirty="0" smtClean="0"/>
              <a:t>Boot Sector</a:t>
            </a:r>
          </a:p>
          <a:p>
            <a:pPr lvl="1"/>
            <a:r>
              <a:rPr lang="en-CA" dirty="0" smtClean="0"/>
              <a:t>Space on your hard drove that contains your </a:t>
            </a:r>
            <a:br>
              <a:rPr lang="en-CA" dirty="0" smtClean="0"/>
            </a:br>
            <a:r>
              <a:rPr lang="en-CA" dirty="0" smtClean="0"/>
              <a:t>operating system (Windows) </a:t>
            </a:r>
          </a:p>
          <a:p>
            <a:pPr lvl="1"/>
            <a:r>
              <a:rPr lang="en-CA" dirty="0" smtClean="0"/>
              <a:t>Is the program that loads Windows and other </a:t>
            </a:r>
            <a:br>
              <a:rPr lang="en-CA" dirty="0" smtClean="0"/>
            </a:br>
            <a:r>
              <a:rPr lang="en-CA" dirty="0" smtClean="0"/>
              <a:t>application software</a:t>
            </a:r>
          </a:p>
          <a:p>
            <a:endParaRPr lang="en-CA" dirty="0" smtClean="0"/>
          </a:p>
          <a:p>
            <a:r>
              <a:rPr lang="en-CA" b="1" u="sng" dirty="0" smtClean="0"/>
              <a:t>Infection will load before any Firewalls or Anti-Virus Software</a:t>
            </a:r>
          </a:p>
          <a:p>
            <a:pPr lvl="1"/>
            <a:r>
              <a:rPr lang="en-CA" dirty="0" smtClean="0"/>
              <a:t>Very Difficult to remove</a:t>
            </a:r>
          </a:p>
          <a:p>
            <a:pPr lvl="1"/>
            <a:r>
              <a:rPr lang="en-CA" dirty="0" smtClean="0"/>
              <a:t>Requires Running in Safe Mode</a:t>
            </a:r>
            <a:endParaRPr lang="en-CA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0" y="1825625"/>
            <a:ext cx="3352800" cy="277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868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Buffer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Triggers a Software Error in </a:t>
            </a:r>
            <a:br>
              <a:rPr lang="en-CA" dirty="0" smtClean="0"/>
            </a:br>
            <a:r>
              <a:rPr lang="en-CA" dirty="0" smtClean="0"/>
              <a:t>a </a:t>
            </a:r>
            <a:r>
              <a:rPr lang="en-CA" i="1" u="sng" dirty="0" smtClean="0"/>
              <a:t>Normal Program</a:t>
            </a:r>
            <a:br>
              <a:rPr lang="en-CA" i="1" u="sng" dirty="0" smtClean="0"/>
            </a:br>
            <a:endParaRPr lang="en-CA" i="1" u="sng" dirty="0" smtClean="0"/>
          </a:p>
          <a:p>
            <a:r>
              <a:rPr lang="en-CA" dirty="0" smtClean="0"/>
              <a:t>Normal Program is </a:t>
            </a:r>
            <a:r>
              <a:rPr lang="en-CA" i="1" u="sng" dirty="0" smtClean="0"/>
              <a:t>Tricked</a:t>
            </a:r>
            <a:r>
              <a:rPr lang="en-CA" dirty="0" smtClean="0"/>
              <a:t> </a:t>
            </a:r>
            <a:br>
              <a:rPr lang="en-CA" dirty="0" smtClean="0"/>
            </a:br>
            <a:r>
              <a:rPr lang="en-CA" dirty="0" smtClean="0"/>
              <a:t>into running virus software</a:t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Exploits weaknesses </a:t>
            </a:r>
            <a:br>
              <a:rPr lang="en-CA" dirty="0" smtClean="0"/>
            </a:br>
            <a:r>
              <a:rPr lang="en-CA" dirty="0" smtClean="0"/>
              <a:t>unknown at development </a:t>
            </a:r>
            <a:br>
              <a:rPr lang="en-CA" dirty="0" smtClean="0"/>
            </a:br>
            <a:r>
              <a:rPr lang="en-CA" dirty="0" smtClean="0"/>
              <a:t>time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201" y="1825625"/>
            <a:ext cx="600075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69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286</Words>
  <Application>Microsoft Office PowerPoint</Application>
  <PresentationFormat>Widescreen</PresentationFormat>
  <Paragraphs>81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C.4 Virus Summary Notes</vt:lpstr>
      <vt:lpstr>What Is A Computer Hacker?</vt:lpstr>
      <vt:lpstr>Types of Computer Malware</vt:lpstr>
      <vt:lpstr>Computer Viruses</vt:lpstr>
      <vt:lpstr>Computer Worms</vt:lpstr>
      <vt:lpstr>Trojan Horse</vt:lpstr>
      <vt:lpstr>Types of Attacks</vt:lpstr>
      <vt:lpstr>BIOS / Boot Sector</vt:lpstr>
      <vt:lpstr>Buffer Overflow</vt:lpstr>
      <vt:lpstr>Denial of Service (DoS)</vt:lpstr>
      <vt:lpstr>Methods of Entry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C.4 Virus Summary Notes</dc:title>
  <dc:creator>Nestor, Gregory</dc:creator>
  <cp:lastModifiedBy>Nestor, Gregory</cp:lastModifiedBy>
  <cp:revision>10</cp:revision>
  <dcterms:created xsi:type="dcterms:W3CDTF">2018-10-25T16:46:49Z</dcterms:created>
  <dcterms:modified xsi:type="dcterms:W3CDTF">2018-10-25T17:50:44Z</dcterms:modified>
</cp:coreProperties>
</file>