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Numbers – Nov </a:t>
            </a:r>
            <a:r>
              <a:rPr lang="en-US" dirty="0" smtClean="0"/>
              <a:t>20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(ICS3C0)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/>
              <a:t>Mod A.4 Binary Numbers</a:t>
            </a:r>
          </a:p>
          <a:p>
            <a:pPr lvl="2"/>
            <a:r>
              <a:rPr lang="en-CA" dirty="0"/>
              <a:t>Presentation / Note (Hardcopy)</a:t>
            </a:r>
          </a:p>
          <a:p>
            <a:pPr lvl="2"/>
            <a:r>
              <a:rPr lang="en-CA" dirty="0"/>
              <a:t>Research Questions (</a:t>
            </a:r>
            <a:r>
              <a:rPr lang="en-CA" dirty="0" err="1"/>
              <a:t>GitHub</a:t>
            </a:r>
            <a:r>
              <a:rPr lang="en-CA" dirty="0"/>
              <a:t>)</a:t>
            </a:r>
          </a:p>
          <a:p>
            <a:pPr lvl="2"/>
            <a:endParaRPr lang="en-CA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err="1"/>
              <a:t>T.b.d</a:t>
            </a:r>
            <a:r>
              <a:rPr lang="en-CA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3D </a:t>
            </a:r>
            <a:r>
              <a:rPr lang="en-US" dirty="0" err="1" smtClean="0"/>
              <a:t>TicTacToe</a:t>
            </a:r>
            <a:r>
              <a:rPr lang="en-US" dirty="0" smtClean="0"/>
              <a:t> Integration – </a:t>
            </a:r>
            <a:r>
              <a:rPr lang="en-US"/>
              <a:t>Nov </a:t>
            </a:r>
            <a:r>
              <a:rPr lang="en-US" smtClean="0"/>
              <a:t>20</a:t>
            </a:r>
            <a:br>
              <a:rPr lang="en-US" smtClean="0"/>
            </a:br>
            <a:r>
              <a:rPr lang="en-US" sz="3600" smtClean="0"/>
              <a:t>(ICS4C0</a:t>
            </a:r>
            <a:r>
              <a:rPr lang="en-US" sz="3600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US" dirty="0" err="1" smtClean="0"/>
              <a:t>TicTacToe</a:t>
            </a:r>
            <a:r>
              <a:rPr lang="en-US" dirty="0" smtClean="0"/>
              <a:t> Project – Coding</a:t>
            </a:r>
          </a:p>
          <a:p>
            <a:pPr lvl="2"/>
            <a:r>
              <a:rPr lang="en-CA" dirty="0" smtClean="0"/>
              <a:t>Check Out Sample Python Code</a:t>
            </a:r>
          </a:p>
          <a:p>
            <a:pPr lvl="2"/>
            <a:r>
              <a:rPr lang="en-CA" dirty="0" smtClean="0"/>
              <a:t>Continue Code Integration</a:t>
            </a:r>
            <a:endParaRPr lang="en-US" dirty="0"/>
          </a:p>
          <a:p>
            <a:pPr lvl="1"/>
            <a:r>
              <a:rPr lang="en-US" dirty="0" err="1" smtClean="0"/>
              <a:t>TicTacToe</a:t>
            </a:r>
            <a:r>
              <a:rPr lang="en-US" dirty="0" smtClean="0"/>
              <a:t> </a:t>
            </a:r>
            <a:r>
              <a:rPr lang="en-US" dirty="0"/>
              <a:t>Project – Design </a:t>
            </a:r>
            <a:r>
              <a:rPr lang="en-US" dirty="0" smtClean="0"/>
              <a:t>Lifecycle </a:t>
            </a:r>
          </a:p>
          <a:p>
            <a:pPr lvl="2"/>
            <a:r>
              <a:rPr lang="en-US" dirty="0" smtClean="0"/>
              <a:t>Complete &amp; Upload to Repository</a:t>
            </a:r>
          </a:p>
          <a:p>
            <a:pPr lvl="1"/>
            <a:r>
              <a:rPr lang="en-US" dirty="0" smtClean="0"/>
              <a:t>SIM Swap Fraud Case Study</a:t>
            </a:r>
          </a:p>
          <a:p>
            <a:pPr lvl="2"/>
            <a:r>
              <a:rPr lang="en-US" dirty="0"/>
              <a:t>Complete &amp; Upload to Repository</a:t>
            </a:r>
          </a:p>
          <a:p>
            <a:pPr marL="914400" lvl="2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err="1" smtClean="0"/>
              <a:t>T.b.d</a:t>
            </a:r>
            <a:r>
              <a:rPr lang="en-CA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63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Binary Numbers – Nov 20 (ICS3C0)</vt:lpstr>
      <vt:lpstr>3D TicTacToe Integration – Nov 20 (ICS4C0)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153</cp:revision>
  <dcterms:created xsi:type="dcterms:W3CDTF">2006-08-16T00:00:00Z</dcterms:created>
  <dcterms:modified xsi:type="dcterms:W3CDTF">2018-11-21T17:39:45Z</dcterms:modified>
</cp:coreProperties>
</file>