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B.3 Python Pixels– </a:t>
            </a:r>
            <a:r>
              <a:rPr lang="en-US" dirty="0"/>
              <a:t>Oct </a:t>
            </a:r>
            <a:r>
              <a:rPr lang="en-US" dirty="0" smtClean="0"/>
              <a:t>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Discussion: Examining “Resolution” Images </a:t>
            </a:r>
          </a:p>
          <a:p>
            <a:pPr lvl="1"/>
            <a:r>
              <a:rPr lang="en-CA" dirty="0" smtClean="0"/>
              <a:t>Mod B.3 Python Pixels</a:t>
            </a:r>
            <a:endParaRPr lang="en-CA" dirty="0"/>
          </a:p>
          <a:p>
            <a:pPr lvl="2"/>
            <a:r>
              <a:rPr lang="en-CA" dirty="0" smtClean="0"/>
              <a:t>Begin Level 1 &amp; Level 2 Today</a:t>
            </a:r>
            <a:endParaRPr lang="en-CA" dirty="0"/>
          </a:p>
          <a:p>
            <a:pPr lvl="2"/>
            <a:r>
              <a:rPr lang="en-CA" dirty="0" smtClean="0"/>
              <a:t>Copy and Paste the Sample Programs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Monday: Continue Module B.3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A.2 Inside A PC – Oct </a:t>
            </a:r>
            <a:r>
              <a:rPr lang="en-US" dirty="0" smtClean="0"/>
              <a:t>09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/>
              <a:t>Supply Day</a:t>
            </a:r>
          </a:p>
          <a:p>
            <a:pPr lvl="1"/>
            <a:r>
              <a:rPr lang="en-CA" smtClean="0"/>
              <a:t>Module </a:t>
            </a:r>
            <a:r>
              <a:rPr lang="en-CA" dirty="0" smtClean="0"/>
              <a:t>B.4 – Student Database</a:t>
            </a:r>
            <a:endParaRPr lang="en-CA" dirty="0"/>
          </a:p>
          <a:p>
            <a:pPr lvl="2"/>
            <a:r>
              <a:rPr lang="en-CA" dirty="0" smtClean="0"/>
              <a:t>Debrief Code Examples</a:t>
            </a:r>
          </a:p>
          <a:p>
            <a:pPr lvl="2"/>
            <a:r>
              <a:rPr lang="en-CA" dirty="0" smtClean="0"/>
              <a:t>Continue Planning</a:t>
            </a: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/>
              <a:t>Module B.4 </a:t>
            </a:r>
            <a:r>
              <a:rPr lang="en-CA" dirty="0" smtClean="0"/>
              <a:t>Student </a:t>
            </a:r>
            <a:r>
              <a:rPr lang="en-CA" dirty="0"/>
              <a:t>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 B.3 Python Pixels– Oct 12 (ICS3C0)</vt:lpstr>
      <vt:lpstr>Mod A.2 Inside A PC – Oct 09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101</cp:revision>
  <dcterms:created xsi:type="dcterms:W3CDTF">2006-08-16T00:00:00Z</dcterms:created>
  <dcterms:modified xsi:type="dcterms:W3CDTF">2018-10-12T17:05:29Z</dcterms:modified>
</cp:coreProperties>
</file>