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A.2 Inside A PC – Oct 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/>
              <a:t>Mod A.2 Inside a PC – Level 4 Presentation</a:t>
            </a:r>
          </a:p>
          <a:p>
            <a:pPr lvl="2"/>
            <a:r>
              <a:rPr lang="en-CA" dirty="0"/>
              <a:t>Complete Today</a:t>
            </a:r>
          </a:p>
          <a:p>
            <a:pPr lvl="2"/>
            <a:r>
              <a:rPr lang="en-CA" dirty="0"/>
              <a:t>Share with Mr. Nestor</a:t>
            </a:r>
            <a:br>
              <a:rPr lang="en-CA" dirty="0"/>
            </a:b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Tomorrow: Deliver Presentations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A.2 Inside A PC – Oct </a:t>
            </a:r>
            <a:r>
              <a:rPr lang="en-US" dirty="0" smtClean="0"/>
              <a:t>09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/>
              <a:t>Supply Day</a:t>
            </a:r>
          </a:p>
          <a:p>
            <a:pPr lvl="1"/>
            <a:r>
              <a:rPr lang="en-CA" smtClean="0"/>
              <a:t>Module </a:t>
            </a:r>
            <a:r>
              <a:rPr lang="en-CA" dirty="0" smtClean="0"/>
              <a:t>B.4 – Student Database</a:t>
            </a:r>
            <a:endParaRPr lang="en-CA" dirty="0"/>
          </a:p>
          <a:p>
            <a:pPr lvl="2"/>
            <a:r>
              <a:rPr lang="en-CA" dirty="0" smtClean="0"/>
              <a:t>Debrief Code Examples</a:t>
            </a:r>
          </a:p>
          <a:p>
            <a:pPr lvl="2"/>
            <a:r>
              <a:rPr lang="en-CA" dirty="0" smtClean="0"/>
              <a:t>Continue Planning</a:t>
            </a:r>
            <a:r>
              <a:rPr lang="en-CA" dirty="0"/>
              <a:t/>
            </a:r>
            <a:br>
              <a:rPr lang="en-CA" dirty="0"/>
            </a:br>
            <a:endParaRPr lang="en-CA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/>
              <a:t>Module B.4 </a:t>
            </a:r>
            <a:r>
              <a:rPr lang="en-CA" dirty="0" smtClean="0"/>
              <a:t>Student </a:t>
            </a:r>
            <a:r>
              <a:rPr lang="en-CA" dirty="0"/>
              <a:t>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Google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Share your presentation with Mr. Nestor</a:t>
            </a:r>
          </a:p>
          <a:p>
            <a:endParaRPr lang="en-CA" dirty="0"/>
          </a:p>
          <a:p>
            <a:r>
              <a:rPr lang="en-CA" dirty="0" smtClean="0"/>
              <a:t>p0079141@pdsb.net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5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56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Mod A.2 Inside A PC – Oct 10 (ICS3C0)</vt:lpstr>
      <vt:lpstr>Mod A.2 Inside A PC – Oct 09 (ICS4C0)</vt:lpstr>
      <vt:lpstr>Google Docs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98</cp:revision>
  <dcterms:created xsi:type="dcterms:W3CDTF">2006-08-16T00:00:00Z</dcterms:created>
  <dcterms:modified xsi:type="dcterms:W3CDTF">2018-10-09T17:02:17Z</dcterms:modified>
</cp:coreProperties>
</file>