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C.2 </a:t>
            </a:r>
            <a:r>
              <a:rPr lang="en-US" dirty="0" err="1" smtClean="0"/>
              <a:t>Bitcoin</a:t>
            </a:r>
            <a:r>
              <a:rPr lang="en-US" dirty="0" smtClean="0"/>
              <a:t> Mining – Oct 01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 smtClean="0"/>
              <a:t>Begin Level 1 &amp; 2 Today</a:t>
            </a:r>
          </a:p>
          <a:p>
            <a:pPr lvl="2"/>
            <a:r>
              <a:rPr lang="en-CA" dirty="0" smtClean="0"/>
              <a:t>Complete Level 3 Tomorrow</a:t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 smtClean="0"/>
              <a:t>Marks Spreadsheet (Complete On Your Own Time)</a:t>
            </a:r>
          </a:p>
          <a:p>
            <a:pPr lvl="2"/>
            <a:r>
              <a:rPr lang="en-CA" dirty="0" smtClean="0"/>
              <a:t>Module B.2 Python Turtle</a:t>
            </a:r>
          </a:p>
          <a:p>
            <a:pPr lvl="2"/>
            <a:r>
              <a:rPr lang="en-CA" dirty="0" smtClean="0"/>
              <a:t>Python Beginners Workbook (Handout)</a:t>
            </a:r>
          </a:p>
          <a:p>
            <a:pPr lvl="2"/>
            <a:r>
              <a:rPr lang="en-CA" dirty="0" smtClean="0"/>
              <a:t>Case Study C.1 / Module B.1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Wednesday: Computer Hardware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C.2 </a:t>
            </a:r>
            <a:r>
              <a:rPr lang="en-US" dirty="0" err="1" smtClean="0"/>
              <a:t>Bitcoin</a:t>
            </a:r>
            <a:r>
              <a:rPr lang="en-US" dirty="0" smtClean="0"/>
              <a:t> Mining – Oct 01</a:t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 smtClean="0"/>
              <a:t>Begin Level 1 &amp; 2 Today</a:t>
            </a:r>
          </a:p>
          <a:p>
            <a:pPr lvl="2"/>
            <a:r>
              <a:rPr lang="en-CA" dirty="0" smtClean="0"/>
              <a:t>Complete Level 3 Tomorrow</a:t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 smtClean="0"/>
              <a:t>Mod B.3 SWT Math Project</a:t>
            </a:r>
          </a:p>
          <a:p>
            <a:pPr lvl="2"/>
            <a:r>
              <a:rPr lang="en-CA" dirty="0" smtClean="0"/>
              <a:t>Complete Questions (See Module B.3)</a:t>
            </a:r>
          </a:p>
          <a:p>
            <a:pPr lvl="1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Wednesday: Computer Hardware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What is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A digital currency</a:t>
            </a:r>
          </a:p>
          <a:p>
            <a:pPr lvl="1"/>
            <a:r>
              <a:rPr lang="en-CA" dirty="0" smtClean="0"/>
              <a:t>Encryption / Block Chain </a:t>
            </a:r>
          </a:p>
          <a:p>
            <a:pPr lvl="1"/>
            <a:r>
              <a:rPr lang="en-CA" dirty="0" smtClean="0"/>
              <a:t>Distributed Ownership / Peer to Peer Transactions</a:t>
            </a:r>
          </a:p>
          <a:p>
            <a:pPr lvl="1"/>
            <a:endParaRPr lang="en-CA" dirty="0"/>
          </a:p>
          <a:p>
            <a:r>
              <a:rPr lang="en-CA" dirty="0" smtClean="0"/>
              <a:t>What is </a:t>
            </a:r>
            <a:r>
              <a:rPr lang="en-CA" dirty="0" err="1" smtClean="0"/>
              <a:t>Bitcoin</a:t>
            </a:r>
            <a:r>
              <a:rPr lang="en-CA" dirty="0" smtClean="0"/>
              <a:t> worth?</a:t>
            </a:r>
          </a:p>
          <a:p>
            <a:pPr lvl="1"/>
            <a:r>
              <a:rPr lang="en-CA" dirty="0" smtClean="0"/>
              <a:t>$8,400 CAD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How do you get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Mining</a:t>
            </a:r>
          </a:p>
          <a:p>
            <a:pPr lvl="1"/>
            <a:r>
              <a:rPr lang="en-CA" dirty="0" smtClean="0"/>
              <a:t>E-Commerce</a:t>
            </a:r>
          </a:p>
          <a:p>
            <a:pPr lvl="1"/>
            <a:endParaRPr lang="en-CA" dirty="0"/>
          </a:p>
          <a:p>
            <a:r>
              <a:rPr lang="en-CA" dirty="0" smtClean="0"/>
              <a:t>Why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Security / Speed / Universality</a:t>
            </a:r>
          </a:p>
          <a:p>
            <a:pPr lvl="1"/>
            <a:r>
              <a:rPr lang="en-CA" dirty="0" smtClean="0"/>
              <a:t>Privacy / </a:t>
            </a:r>
            <a:r>
              <a:rPr lang="en-CA" dirty="0"/>
              <a:t>Not Controlled by a single Country or Company</a:t>
            </a:r>
          </a:p>
          <a:p>
            <a:endParaRPr lang="en-US" dirty="0"/>
          </a:p>
        </p:txBody>
      </p:sp>
      <p:pic>
        <p:nvPicPr>
          <p:cNvPr id="1028" name="Picture 4" descr="Image result for bitc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2785"/>
            <a:ext cx="3810000" cy="13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it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0892">
            <a:off x="5486400" y="3657600"/>
            <a:ext cx="2514600" cy="138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5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98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Case C.2 Bitcoin Mining – Oct 01 (ICS3C0)</vt:lpstr>
      <vt:lpstr>Case C.2 Bitcoin Mining – Oct 01 (ICS4C0)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86</cp:revision>
  <dcterms:created xsi:type="dcterms:W3CDTF">2006-08-16T00:00:00Z</dcterms:created>
  <dcterms:modified xsi:type="dcterms:W3CDTF">2018-10-01T17:19:37Z</dcterms:modified>
</cp:coreProperties>
</file>