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64" r:id="rId5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43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Summative Pre-Work – Jan 14 </a:t>
            </a:r>
            <a:br>
              <a:rPr lang="en-US" sz="3600" dirty="0" smtClean="0"/>
            </a:br>
            <a:r>
              <a:rPr lang="en-US" sz="2800" dirty="0" smtClean="0"/>
              <a:t>(ICS3C)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Agenda</a:t>
            </a:r>
            <a:endParaRPr lang="en-CA" dirty="0" smtClean="0"/>
          </a:p>
          <a:p>
            <a:pPr lvl="1"/>
            <a:r>
              <a:rPr lang="en-CA" dirty="0" smtClean="0"/>
              <a:t>Summative Pre-Work</a:t>
            </a:r>
          </a:p>
          <a:p>
            <a:pPr lvl="2"/>
            <a:r>
              <a:rPr lang="en-CA" dirty="0" smtClean="0"/>
              <a:t>Select </a:t>
            </a:r>
            <a:r>
              <a:rPr lang="en-CA" b="1" dirty="0" smtClean="0"/>
              <a:t>only one </a:t>
            </a:r>
            <a:r>
              <a:rPr lang="en-CA" dirty="0" smtClean="0"/>
              <a:t>of the programming options</a:t>
            </a:r>
          </a:p>
          <a:p>
            <a:pPr lvl="2"/>
            <a:r>
              <a:rPr lang="en-CA" dirty="0" smtClean="0"/>
              <a:t>Complete your program by Thursday</a:t>
            </a:r>
          </a:p>
          <a:p>
            <a:pPr lvl="1"/>
            <a:r>
              <a:rPr lang="en-CA" dirty="0" smtClean="0"/>
              <a:t>Marks Spreadsheet</a:t>
            </a:r>
          </a:p>
          <a:p>
            <a:pPr lvl="2"/>
            <a:r>
              <a:rPr lang="en-CA" dirty="0" smtClean="0"/>
              <a:t>Review / Complete missing work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sz="2400" dirty="0" smtClean="0"/>
              <a:t>Thursday, Jan 17: Course Review / Organization</a:t>
            </a:r>
          </a:p>
          <a:p>
            <a:pPr lvl="1"/>
            <a:r>
              <a:rPr lang="en-CA" sz="2400" dirty="0" smtClean="0">
                <a:solidFill>
                  <a:srgbClr val="FF0000"/>
                </a:solidFill>
              </a:rPr>
              <a:t>Friday, Jan 18: Summative Part 1</a:t>
            </a:r>
          </a:p>
          <a:p>
            <a:pPr lvl="1"/>
            <a:r>
              <a:rPr lang="en-CA" sz="2400" dirty="0" smtClean="0">
                <a:solidFill>
                  <a:srgbClr val="FF0000"/>
                </a:solidFill>
              </a:rPr>
              <a:t>Mon-Wed, Jan 21-23: Summative Parts 2 &amp; 3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Coder / De-Coder – </a:t>
            </a:r>
            <a:r>
              <a:rPr lang="en-US" sz="3600" smtClean="0"/>
              <a:t>Jan 15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800" dirty="0" smtClean="0"/>
              <a:t>(ICS4C)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CA" dirty="0"/>
              <a:t>Unity Game</a:t>
            </a:r>
          </a:p>
          <a:p>
            <a:pPr lvl="2"/>
            <a:r>
              <a:rPr lang="en-CA" dirty="0"/>
              <a:t>Continue Tutorials</a:t>
            </a:r>
          </a:p>
          <a:p>
            <a:pPr lvl="2"/>
            <a:r>
              <a:rPr lang="en-CA" dirty="0" smtClean="0"/>
              <a:t>Design &amp; Implement</a:t>
            </a:r>
            <a:endParaRPr lang="en-CA" dirty="0"/>
          </a:p>
          <a:p>
            <a:pPr lvl="1"/>
            <a:r>
              <a:rPr lang="en-CA" dirty="0"/>
              <a:t>Marks Spreadsheet</a:t>
            </a:r>
          </a:p>
          <a:p>
            <a:pPr lvl="2"/>
            <a:r>
              <a:rPr lang="en-CA" dirty="0"/>
              <a:t>Review / Complete missing work</a:t>
            </a:r>
          </a:p>
          <a:p>
            <a:pPr lvl="2"/>
            <a:r>
              <a:rPr lang="en-CA" dirty="0" smtClean="0"/>
              <a:t>Module </a:t>
            </a:r>
            <a:r>
              <a:rPr lang="en-CA" dirty="0"/>
              <a:t>B.7 Coder / De-Coder</a:t>
            </a:r>
          </a:p>
          <a:p>
            <a:pPr lvl="2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sz="2400" dirty="0" smtClean="0"/>
              <a:t>Friday, </a:t>
            </a:r>
            <a:r>
              <a:rPr lang="en-CA" sz="2400" dirty="0"/>
              <a:t>Jan </a:t>
            </a:r>
            <a:r>
              <a:rPr lang="en-CA" sz="2400" dirty="0" smtClean="0"/>
              <a:t>18: </a:t>
            </a:r>
            <a:r>
              <a:rPr lang="en-CA" sz="2400" dirty="0"/>
              <a:t>Course Review / Organization</a:t>
            </a:r>
          </a:p>
          <a:p>
            <a:pPr lvl="1"/>
            <a:r>
              <a:rPr lang="en-CA" sz="2400" dirty="0" smtClean="0">
                <a:solidFill>
                  <a:srgbClr val="FF0000"/>
                </a:solidFill>
              </a:rPr>
              <a:t>Monday, </a:t>
            </a:r>
            <a:r>
              <a:rPr lang="en-CA" sz="2400" dirty="0">
                <a:solidFill>
                  <a:srgbClr val="FF0000"/>
                </a:solidFill>
              </a:rPr>
              <a:t>Jan </a:t>
            </a:r>
            <a:r>
              <a:rPr lang="en-CA" sz="2400" dirty="0" smtClean="0">
                <a:solidFill>
                  <a:srgbClr val="FF0000"/>
                </a:solidFill>
              </a:rPr>
              <a:t>21: </a:t>
            </a:r>
            <a:r>
              <a:rPr lang="en-CA" sz="2400" dirty="0">
                <a:solidFill>
                  <a:srgbClr val="FF0000"/>
                </a:solidFill>
              </a:rPr>
              <a:t>Summative Part 1</a:t>
            </a:r>
          </a:p>
          <a:p>
            <a:pPr lvl="1"/>
            <a:r>
              <a:rPr lang="en-CA" sz="2400" dirty="0" smtClean="0">
                <a:solidFill>
                  <a:srgbClr val="FF0000"/>
                </a:solidFill>
              </a:rPr>
              <a:t>Tuesday, </a:t>
            </a:r>
            <a:r>
              <a:rPr lang="en-CA" sz="2400" dirty="0">
                <a:solidFill>
                  <a:srgbClr val="FF0000"/>
                </a:solidFill>
              </a:rPr>
              <a:t>Jan </a:t>
            </a:r>
            <a:r>
              <a:rPr lang="en-CA" sz="2400" dirty="0" smtClean="0">
                <a:solidFill>
                  <a:srgbClr val="FF0000"/>
                </a:solidFill>
              </a:rPr>
              <a:t>22: </a:t>
            </a:r>
            <a:r>
              <a:rPr lang="en-CA" sz="2400" dirty="0">
                <a:solidFill>
                  <a:srgbClr val="FF0000"/>
                </a:solidFill>
              </a:rPr>
              <a:t>Summative </a:t>
            </a:r>
            <a:r>
              <a:rPr lang="en-CA" sz="2400" dirty="0" smtClean="0">
                <a:solidFill>
                  <a:srgbClr val="FF0000"/>
                </a:solidFill>
              </a:rPr>
              <a:t>Part  2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87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Random Number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random import *</a:t>
            </a:r>
          </a:p>
          <a:p>
            <a:pPr marL="0" indent="0">
              <a:buNone/>
            </a:pPr>
            <a:r>
              <a:rPr lang="en-US" dirty="0" err="1"/>
              <a:t>randomNumber</a:t>
            </a:r>
            <a:r>
              <a:rPr lang="en-US" dirty="0"/>
              <a:t> = </a:t>
            </a:r>
            <a:r>
              <a:rPr lang="en-US" dirty="0" err="1"/>
              <a:t>randint</a:t>
            </a:r>
            <a:r>
              <a:rPr lang="en-US" dirty="0"/>
              <a:t>(0,2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CA" dirty="0" smtClean="0"/>
              <a:t>Print(</a:t>
            </a:r>
            <a:r>
              <a:rPr lang="en-CA" dirty="0" err="1" smtClean="0"/>
              <a:t>randomNumber</a:t>
            </a:r>
            <a:r>
              <a:rPr lang="en-CA" dirty="0" smtClean="0"/>
              <a:t>)</a:t>
            </a:r>
            <a:endParaRPr lang="en-US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# This will generate a random number </a:t>
            </a:r>
            <a:br>
              <a:rPr lang="en-CA" dirty="0" smtClean="0"/>
            </a:br>
            <a:r>
              <a:rPr lang="en-CA" dirty="0" smtClean="0"/>
              <a:t># Print will display a value of 0, 1, or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55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User Defined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# This function codes the specified </a:t>
            </a:r>
            <a:r>
              <a:rPr lang="en-US" sz="1800" dirty="0" err="1"/>
              <a:t>textChar</a:t>
            </a:r>
            <a:r>
              <a:rPr lang="en-US" sz="1800" dirty="0"/>
              <a:t> into a </a:t>
            </a:r>
          </a:p>
          <a:p>
            <a:pPr marL="0" indent="0">
              <a:buNone/>
            </a:pPr>
            <a:r>
              <a:rPr lang="en-US" sz="1800" dirty="0"/>
              <a:t># three digit number padded with zeroes</a:t>
            </a:r>
          </a:p>
          <a:p>
            <a:pPr marL="0" indent="0">
              <a:buNone/>
            </a:pPr>
            <a:r>
              <a:rPr lang="en-US" sz="1800" dirty="0" err="1"/>
              <a:t>def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0070C0"/>
                </a:solidFill>
              </a:rPr>
              <a:t>textCoder</a:t>
            </a:r>
            <a:r>
              <a:rPr lang="en-US" sz="1800" dirty="0"/>
              <a:t>(</a:t>
            </a:r>
            <a:r>
              <a:rPr lang="en-US" sz="1800" dirty="0" err="1"/>
              <a:t>textChar</a:t>
            </a:r>
            <a:r>
              <a:rPr lang="en-US" sz="1800" dirty="0"/>
              <a:t>) :</a:t>
            </a:r>
          </a:p>
          <a:p>
            <a:pPr marL="0" indent="0">
              <a:buNone/>
            </a:pPr>
            <a:r>
              <a:rPr lang="en-US" sz="1800" dirty="0"/>
              <a:t>  for </a:t>
            </a:r>
            <a:r>
              <a:rPr lang="en-US" sz="1800" dirty="0" err="1"/>
              <a:t>textCode</a:t>
            </a:r>
            <a:r>
              <a:rPr lang="en-US" sz="1800" dirty="0"/>
              <a:t> in </a:t>
            </a:r>
            <a:r>
              <a:rPr lang="en-US" sz="1800" dirty="0" err="1"/>
              <a:t>asciiCodes</a:t>
            </a:r>
            <a:r>
              <a:rPr lang="en-US" sz="1800" dirty="0"/>
              <a:t> :</a:t>
            </a:r>
          </a:p>
          <a:p>
            <a:pPr marL="0" indent="0">
              <a:buNone/>
            </a:pPr>
            <a:r>
              <a:rPr lang="en-US" sz="1800" dirty="0"/>
              <a:t>    if (</a:t>
            </a:r>
            <a:r>
              <a:rPr lang="en-US" sz="1800" dirty="0" err="1"/>
              <a:t>textCode</a:t>
            </a:r>
            <a:r>
              <a:rPr lang="en-US" sz="1800" dirty="0"/>
              <a:t>[0] == </a:t>
            </a:r>
            <a:r>
              <a:rPr lang="en-US" sz="1800" dirty="0" err="1"/>
              <a:t>textChar</a:t>
            </a:r>
            <a:r>
              <a:rPr lang="en-US" sz="1800" dirty="0"/>
              <a:t>) :</a:t>
            </a:r>
          </a:p>
          <a:p>
            <a:pPr marL="0" indent="0">
              <a:buNone/>
            </a:pPr>
            <a:r>
              <a:rPr lang="en-US" sz="1800" dirty="0"/>
              <a:t>      return format(</a:t>
            </a:r>
            <a:r>
              <a:rPr lang="en-US" sz="1800" dirty="0" err="1"/>
              <a:t>textCode</a:t>
            </a:r>
            <a:r>
              <a:rPr lang="en-US" sz="1800" dirty="0"/>
              <a:t>[1],'03')</a:t>
            </a:r>
          </a:p>
          <a:p>
            <a:pPr marL="0" indent="0">
              <a:buNone/>
            </a:pPr>
            <a:r>
              <a:rPr lang="en-US" sz="1800" dirty="0"/>
              <a:t>  return "000"</a:t>
            </a:r>
          </a:p>
          <a:p>
            <a:pPr marL="0" indent="0">
              <a:buNone/>
            </a:pPr>
            <a:endParaRPr lang="en-CA" sz="1800" dirty="0" smtClean="0"/>
          </a:p>
          <a:p>
            <a:pPr marL="0" indent="0">
              <a:buNone/>
            </a:pPr>
            <a:endParaRPr lang="en-CA" sz="1800" dirty="0"/>
          </a:p>
          <a:p>
            <a:pPr marL="0" indent="0">
              <a:buNone/>
            </a:pPr>
            <a:r>
              <a:rPr lang="en-CA" sz="1800" dirty="0" smtClean="0"/>
              <a:t># Main Program Code</a:t>
            </a:r>
          </a:p>
          <a:p>
            <a:pPr marL="0" indent="0">
              <a:buNone/>
            </a:pPr>
            <a:r>
              <a:rPr lang="fr-CA" sz="1800" dirty="0" err="1"/>
              <a:t>codedChar</a:t>
            </a:r>
            <a:r>
              <a:rPr lang="fr-CA" sz="1800" dirty="0"/>
              <a:t> = </a:t>
            </a:r>
            <a:r>
              <a:rPr lang="fr-CA" sz="1800" dirty="0" err="1">
                <a:solidFill>
                  <a:srgbClr val="0070C0"/>
                </a:solidFill>
              </a:rPr>
              <a:t>textCoder</a:t>
            </a:r>
            <a:r>
              <a:rPr lang="fr-CA" sz="1800" dirty="0"/>
              <a:t>(</a:t>
            </a:r>
            <a:r>
              <a:rPr lang="fr-CA" sz="1800" dirty="0" err="1"/>
              <a:t>textChar</a:t>
            </a:r>
            <a:r>
              <a:rPr lang="fr-CA" sz="1800" dirty="0"/>
              <a:t>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84881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184</Words>
  <Application>Microsoft Office PowerPoint</Application>
  <PresentationFormat>On-screen Show (4:3)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Summative Pre-Work – Jan 14  (ICS3C)</vt:lpstr>
      <vt:lpstr>Coder / De-Coder – Jan 15 (ICS4C)</vt:lpstr>
      <vt:lpstr>Random Number Generator</vt:lpstr>
      <vt:lpstr>User Defined Function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201</cp:revision>
  <cp:lastPrinted>2019-01-07T17:57:10Z</cp:lastPrinted>
  <dcterms:created xsi:type="dcterms:W3CDTF">2006-08-16T00:00:00Z</dcterms:created>
  <dcterms:modified xsi:type="dcterms:W3CDTF">2019-01-15T18:58:22Z</dcterms:modified>
</cp:coreProperties>
</file>