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59" r:id="rId6"/>
    <p:sldId id="260" r:id="rId7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5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Summative Pre-Work – Jan 14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800" dirty="0" smtClean="0"/>
              <a:t>(ICS3C)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Summative Pre-Work</a:t>
            </a:r>
          </a:p>
          <a:p>
            <a:pPr lvl="2"/>
            <a:r>
              <a:rPr lang="en-CA" dirty="0" smtClean="0"/>
              <a:t>Select </a:t>
            </a:r>
            <a:r>
              <a:rPr lang="en-CA" b="1" dirty="0" smtClean="0"/>
              <a:t>only one </a:t>
            </a:r>
            <a:r>
              <a:rPr lang="en-CA" dirty="0" smtClean="0"/>
              <a:t>of the programming options</a:t>
            </a:r>
          </a:p>
          <a:p>
            <a:pPr lvl="2"/>
            <a:r>
              <a:rPr lang="en-CA" dirty="0" smtClean="0"/>
              <a:t>Complete your program by Thursday</a:t>
            </a:r>
          </a:p>
          <a:p>
            <a:pPr lvl="1"/>
            <a:r>
              <a:rPr lang="en-CA" dirty="0" smtClean="0"/>
              <a:t>Marks Spreadsheet</a:t>
            </a:r>
          </a:p>
          <a:p>
            <a:pPr lvl="2"/>
            <a:r>
              <a:rPr lang="en-CA" dirty="0" smtClean="0"/>
              <a:t>Review / Complete missing work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Thursday, Jan 17: Course Review / Organization</a:t>
            </a:r>
          </a:p>
          <a:p>
            <a:pPr lvl="1"/>
            <a:r>
              <a:rPr lang="en-CA" sz="2400" dirty="0" smtClean="0"/>
              <a:t>Friday, Jan 18: Summative Part 1</a:t>
            </a:r>
          </a:p>
          <a:p>
            <a:pPr lvl="1"/>
            <a:r>
              <a:rPr lang="en-CA" sz="2400" smtClean="0"/>
              <a:t>Mon-Wed, Jan 21-23: Summative Parts 2 &amp; 3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Coder / De-Coder – </a:t>
            </a:r>
            <a:r>
              <a:rPr lang="en-US" sz="3600" smtClean="0"/>
              <a:t>Jan 10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800" dirty="0" smtClean="0"/>
              <a:t>(ICS4C)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Convert Module B.7 to Java</a:t>
            </a:r>
          </a:p>
          <a:p>
            <a:pPr lvl="1"/>
            <a:r>
              <a:rPr lang="en-CA" dirty="0"/>
              <a:t>Module B.7 Coder / De-Coder</a:t>
            </a:r>
          </a:p>
          <a:p>
            <a:pPr lvl="2"/>
            <a:r>
              <a:rPr lang="en-CA" dirty="0"/>
              <a:t>Level 1 / 2 – Complete Yesterday</a:t>
            </a:r>
          </a:p>
          <a:p>
            <a:pPr lvl="2"/>
            <a:r>
              <a:rPr lang="en-CA" dirty="0"/>
              <a:t>Level 3 – Complete by Tomorrow</a:t>
            </a:r>
          </a:p>
          <a:p>
            <a:pPr lvl="1"/>
            <a:r>
              <a:rPr lang="en-CA" dirty="0" smtClean="0"/>
              <a:t>Unity Game</a:t>
            </a:r>
          </a:p>
          <a:p>
            <a:pPr lvl="2"/>
            <a:r>
              <a:rPr lang="en-CA" dirty="0" smtClean="0"/>
              <a:t>Continue Tutorials</a:t>
            </a:r>
          </a:p>
          <a:p>
            <a:pPr lvl="2"/>
            <a:r>
              <a:rPr lang="en-CA" dirty="0" smtClean="0"/>
              <a:t>Plan &amp; Design</a:t>
            </a:r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/>
              <a:t>January Schedule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91287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Substitution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Google “Substitution Code”</a:t>
            </a:r>
            <a:endParaRPr lang="en-US" dirty="0"/>
          </a:p>
        </p:txBody>
      </p:sp>
      <p:pic>
        <p:nvPicPr>
          <p:cNvPr id="1028" name="Picture 4" descr="https://upload.wikimedia.org/wikipedia/commons/thumb/4/4a/Caesar_cipher_left_shift_of_3.svg/220px-Caesar_cipher_left_shift_of_3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19400"/>
            <a:ext cx="648929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4137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Substitution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Google “Substitution Code”</a:t>
            </a:r>
            <a:endParaRPr lang="en-US" dirty="0"/>
          </a:p>
        </p:txBody>
      </p:sp>
      <p:pic>
        <p:nvPicPr>
          <p:cNvPr id="2050" name="Picture 2" descr="Image result for substitution co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6597219" cy="41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3275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Decode This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362200" cy="5144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/>
              <a:t>73 32 104 111 </a:t>
            </a:r>
          </a:p>
          <a:p>
            <a:pPr marL="0" indent="0">
              <a:buNone/>
            </a:pPr>
            <a:r>
              <a:rPr lang="en-CA" sz="2400" dirty="0" smtClean="0"/>
              <a:t>112 101 32 121</a:t>
            </a:r>
          </a:p>
          <a:p>
            <a:pPr marL="0" indent="0">
              <a:buNone/>
            </a:pPr>
            <a:r>
              <a:rPr lang="en-CA" sz="2400" dirty="0" smtClean="0"/>
              <a:t>111 117 32 119</a:t>
            </a:r>
          </a:p>
          <a:p>
            <a:pPr marL="0" indent="0">
              <a:buNone/>
            </a:pPr>
            <a:r>
              <a:rPr lang="en-CA" sz="2400" dirty="0" smtClean="0"/>
              <a:t>105 108 108 32</a:t>
            </a:r>
          </a:p>
          <a:p>
            <a:pPr marL="0" indent="0">
              <a:buNone/>
            </a:pPr>
            <a:r>
              <a:rPr lang="en-CA" sz="2400" dirty="0" smtClean="0"/>
              <a:t>101 110 106 111</a:t>
            </a:r>
          </a:p>
          <a:p>
            <a:pPr marL="0" indent="0">
              <a:buNone/>
            </a:pPr>
            <a:r>
              <a:rPr lang="en-CA" sz="2400" dirty="0" smtClean="0"/>
              <a:t>121 32 111 117 </a:t>
            </a:r>
          </a:p>
          <a:p>
            <a:pPr marL="0" indent="0">
              <a:buNone/>
            </a:pPr>
            <a:r>
              <a:rPr lang="en-CA" sz="2400" dirty="0" smtClean="0"/>
              <a:t>114 32 110 101</a:t>
            </a:r>
          </a:p>
          <a:p>
            <a:pPr marL="0" indent="0">
              <a:buNone/>
            </a:pPr>
            <a:r>
              <a:rPr lang="en-CA" sz="2400" dirty="0" smtClean="0"/>
              <a:t>120 116 32 97</a:t>
            </a:r>
          </a:p>
          <a:p>
            <a:pPr marL="0" indent="0">
              <a:buNone/>
            </a:pPr>
            <a:r>
              <a:rPr lang="en-CA" sz="2400" dirty="0" smtClean="0"/>
              <a:t>115 115 105 103</a:t>
            </a:r>
          </a:p>
          <a:p>
            <a:pPr marL="0" indent="0">
              <a:buNone/>
            </a:pPr>
            <a:r>
              <a:rPr lang="en-CA" sz="2400" dirty="0" smtClean="0"/>
              <a:t>110 109 101 110</a:t>
            </a:r>
          </a:p>
          <a:p>
            <a:pPr marL="0" indent="0">
              <a:buNone/>
            </a:pPr>
            <a:r>
              <a:rPr lang="en-CA" sz="2400" dirty="0" smtClean="0"/>
              <a:t>116 33</a:t>
            </a:r>
            <a:endParaRPr lang="en-US" sz="2400" dirty="0"/>
          </a:p>
        </p:txBody>
      </p:sp>
      <p:pic>
        <p:nvPicPr>
          <p:cNvPr id="1026" name="Picture 2" descr="Image result for ascii tab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417638"/>
            <a:ext cx="5562600" cy="532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5680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Decode This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362200" cy="5144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/>
              <a:t>73 32 104 111 </a:t>
            </a:r>
          </a:p>
          <a:p>
            <a:pPr marL="0" indent="0">
              <a:buNone/>
            </a:pPr>
            <a:r>
              <a:rPr lang="en-CA" sz="2400" dirty="0" smtClean="0"/>
              <a:t>112 101 32 121</a:t>
            </a:r>
          </a:p>
          <a:p>
            <a:pPr marL="0" indent="0">
              <a:buNone/>
            </a:pPr>
            <a:r>
              <a:rPr lang="en-CA" sz="2400" dirty="0" smtClean="0"/>
              <a:t>111 117 32 119</a:t>
            </a:r>
          </a:p>
          <a:p>
            <a:pPr marL="0" indent="0">
              <a:buNone/>
            </a:pPr>
            <a:r>
              <a:rPr lang="en-CA" sz="2400" dirty="0" smtClean="0"/>
              <a:t>105 108 108 32</a:t>
            </a:r>
          </a:p>
          <a:p>
            <a:pPr marL="0" indent="0">
              <a:buNone/>
            </a:pPr>
            <a:r>
              <a:rPr lang="en-CA" sz="2400" dirty="0" smtClean="0"/>
              <a:t>101 110 106 111</a:t>
            </a:r>
          </a:p>
          <a:p>
            <a:pPr marL="0" indent="0">
              <a:buNone/>
            </a:pPr>
            <a:r>
              <a:rPr lang="en-CA" sz="2400" dirty="0" smtClean="0"/>
              <a:t>121 32 111 117 </a:t>
            </a:r>
          </a:p>
          <a:p>
            <a:pPr marL="0" indent="0">
              <a:buNone/>
            </a:pPr>
            <a:r>
              <a:rPr lang="en-CA" sz="2400" dirty="0" smtClean="0"/>
              <a:t>114 32 110 101</a:t>
            </a:r>
          </a:p>
          <a:p>
            <a:pPr marL="0" indent="0">
              <a:buNone/>
            </a:pPr>
            <a:r>
              <a:rPr lang="en-CA" sz="2400" dirty="0" smtClean="0"/>
              <a:t>120 116 32 97</a:t>
            </a:r>
          </a:p>
          <a:p>
            <a:pPr marL="0" indent="0">
              <a:buNone/>
            </a:pPr>
            <a:r>
              <a:rPr lang="en-CA" sz="2400" dirty="0" smtClean="0"/>
              <a:t>115 115 105 103</a:t>
            </a:r>
          </a:p>
          <a:p>
            <a:pPr marL="0" indent="0">
              <a:buNone/>
            </a:pPr>
            <a:r>
              <a:rPr lang="en-CA" sz="2400" dirty="0" smtClean="0"/>
              <a:t>110 109 101 110</a:t>
            </a:r>
          </a:p>
          <a:p>
            <a:pPr marL="0" indent="0">
              <a:buNone/>
            </a:pPr>
            <a:r>
              <a:rPr lang="en-CA" sz="2400" dirty="0" smtClean="0"/>
              <a:t>116 33</a:t>
            </a:r>
            <a:endParaRPr lang="en-US" sz="2400" dirty="0"/>
          </a:p>
        </p:txBody>
      </p:sp>
      <p:pic>
        <p:nvPicPr>
          <p:cNvPr id="1026" name="Picture 2" descr="Image result for ascii tab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417638"/>
            <a:ext cx="5562600" cy="532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9267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199</Words>
  <Application>Microsoft Office PowerPoint</Application>
  <PresentationFormat>On-screen Show (4:3)</PresentationFormat>
  <Paragraphs>52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Summative Pre-Work – Jan 14  (ICS3C)</vt:lpstr>
      <vt:lpstr>Coder / De-Coder – Jan 10 (ICS4C)</vt:lpstr>
      <vt:lpstr>Substitution Code</vt:lpstr>
      <vt:lpstr>Substitution Code</vt:lpstr>
      <vt:lpstr>Decode This Message</vt:lpstr>
      <vt:lpstr>Decode This Message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</cp:lastModifiedBy>
  <cp:revision>195</cp:revision>
  <cp:lastPrinted>2019-01-07T17:57:10Z</cp:lastPrinted>
  <dcterms:created xsi:type="dcterms:W3CDTF">2006-08-16T00:00:00Z</dcterms:created>
  <dcterms:modified xsi:type="dcterms:W3CDTF">2019-01-13T22:02:31Z</dcterms:modified>
</cp:coreProperties>
</file>