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90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 B.2 Turtle Quiz – Oct 02</a:t>
            </a:r>
            <a:br>
              <a:rPr lang="en-US" dirty="0" smtClean="0"/>
            </a:br>
            <a:r>
              <a:rPr lang="en-US" sz="3600" dirty="0" smtClean="0"/>
              <a:t>(ICS3C0)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CA" dirty="0"/>
          </a:p>
          <a:p>
            <a:pPr lvl="1"/>
            <a:r>
              <a:rPr lang="en-CA" dirty="0" smtClean="0"/>
              <a:t>Mod B.2 Python Turtle – Quiz</a:t>
            </a:r>
          </a:p>
          <a:p>
            <a:pPr lvl="2"/>
            <a:r>
              <a:rPr lang="en-CA" dirty="0" smtClean="0"/>
              <a:t>Open Book</a:t>
            </a:r>
          </a:p>
          <a:p>
            <a:pPr lvl="2"/>
            <a:r>
              <a:rPr lang="en-CA" dirty="0" smtClean="0"/>
              <a:t>Complete By End Of Period</a:t>
            </a:r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 smtClean="0"/>
              <a:t>Complete After Quiz / For Homework</a:t>
            </a:r>
            <a:br>
              <a:rPr lang="en-CA" dirty="0" smtClean="0"/>
            </a:br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dirty="0" smtClean="0"/>
              <a:t>Tomorrow: Computer Hardware</a:t>
            </a:r>
            <a:endParaRPr lang="en-US" dirty="0" smtClean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 </a:t>
            </a:r>
            <a:r>
              <a:rPr lang="en-US" dirty="0" smtClean="0"/>
              <a:t>B.3 SWT </a:t>
            </a:r>
            <a:r>
              <a:rPr lang="en-US" dirty="0"/>
              <a:t>Quiz – Oct 02</a:t>
            </a:r>
            <a:br>
              <a:rPr lang="en-US" dirty="0"/>
            </a:br>
            <a:r>
              <a:rPr lang="en-US" sz="3600" dirty="0" smtClean="0"/>
              <a:t>(ICS4C0)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  <a:p>
            <a:pPr lvl="1"/>
            <a:r>
              <a:rPr lang="en-CA" dirty="0" smtClean="0"/>
              <a:t>Mod B.3 SWT – Quiz</a:t>
            </a:r>
          </a:p>
          <a:p>
            <a:pPr lvl="2"/>
            <a:r>
              <a:rPr lang="en-CA" dirty="0"/>
              <a:t>Open Book</a:t>
            </a:r>
          </a:p>
          <a:p>
            <a:pPr lvl="2"/>
            <a:r>
              <a:rPr lang="en-CA" dirty="0"/>
              <a:t>Complete By End Of </a:t>
            </a:r>
            <a:r>
              <a:rPr lang="en-CA" dirty="0" smtClean="0"/>
              <a:t>Period</a:t>
            </a:r>
          </a:p>
          <a:p>
            <a:pPr lvl="1"/>
            <a:r>
              <a:rPr lang="en-CA" dirty="0" smtClean="0"/>
              <a:t>Case Study C.2 </a:t>
            </a:r>
            <a:r>
              <a:rPr lang="en-CA" dirty="0" err="1" smtClean="0"/>
              <a:t>Bitcoin</a:t>
            </a:r>
            <a:r>
              <a:rPr lang="en-CA" dirty="0" smtClean="0"/>
              <a:t> Mining</a:t>
            </a:r>
          </a:p>
          <a:p>
            <a:pPr lvl="2"/>
            <a:r>
              <a:rPr lang="en-CA" dirty="0"/>
              <a:t>Complete After Quiz / For Homework</a:t>
            </a:r>
            <a:r>
              <a:rPr lang="en-CA" dirty="0" smtClean="0"/>
              <a:t/>
            </a:r>
            <a:br>
              <a:rPr lang="en-CA" dirty="0" smtClean="0"/>
            </a:br>
            <a:endParaRPr lang="en-US" dirty="0"/>
          </a:p>
          <a:p>
            <a:r>
              <a:rPr lang="en-US" dirty="0"/>
              <a:t>Upcoming</a:t>
            </a:r>
          </a:p>
          <a:p>
            <a:pPr lvl="1"/>
            <a:r>
              <a:rPr lang="en-CA" dirty="0" smtClean="0"/>
              <a:t>Tomorrow: TBD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69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63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Mod B.2 Turtle Quiz – Oct 02 (ICS3C0)</vt:lpstr>
      <vt:lpstr>Mod B.3 SWT Quiz – Oct 02 (ICS4C0)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88</cp:revision>
  <dcterms:created xsi:type="dcterms:W3CDTF">2006-08-16T00:00:00Z</dcterms:created>
  <dcterms:modified xsi:type="dcterms:W3CDTF">2018-10-02T18:04:08Z</dcterms:modified>
</cp:coreProperties>
</file>