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Nov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Presentation / Debrief : File Access</a:t>
            </a:r>
            <a:endParaRPr lang="en-CA" dirty="0" smtClean="0"/>
          </a:p>
          <a:p>
            <a:pPr lvl="1"/>
            <a:r>
              <a:rPr lang="en-CA" dirty="0" smtClean="0"/>
              <a:t>Module B.5 Python File Access</a:t>
            </a:r>
          </a:p>
          <a:p>
            <a:pPr lvl="2"/>
            <a:r>
              <a:rPr lang="en-CA" dirty="0" smtClean="0"/>
              <a:t>Level 1 : Reading a Text </a:t>
            </a:r>
            <a:r>
              <a:rPr lang="en-CA" dirty="0" smtClean="0"/>
              <a:t>File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: </a:t>
            </a:r>
            <a:r>
              <a:rPr lang="en-CA" dirty="0" smtClean="0"/>
              <a:t>Writing </a:t>
            </a:r>
            <a:r>
              <a:rPr lang="en-CA" dirty="0"/>
              <a:t>a Text </a:t>
            </a:r>
            <a:r>
              <a:rPr lang="en-CA" dirty="0" smtClean="0"/>
              <a:t>File</a:t>
            </a:r>
            <a:endParaRPr lang="en-CA" dirty="0" smtClean="0"/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Module B.5 Level </a:t>
            </a:r>
            <a:r>
              <a:rPr lang="en-CA" sz="2400" dirty="0" smtClean="0"/>
              <a:t>3 </a:t>
            </a:r>
            <a:r>
              <a:rPr lang="en-CA" sz="2400" dirty="0" smtClean="0"/>
              <a:t>– </a:t>
            </a:r>
            <a:r>
              <a:rPr lang="en-CA" sz="2400" dirty="0" smtClean="0"/>
              <a:t>Binary Files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23</a:t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Volunteer Fair 2:25 – </a:t>
            </a:r>
            <a:r>
              <a:rPr lang="en-CA" dirty="0" smtClean="0"/>
              <a:t>2:40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Project – Coding</a:t>
            </a:r>
          </a:p>
          <a:p>
            <a:pPr lvl="2"/>
            <a:r>
              <a:rPr lang="en-CA" dirty="0" smtClean="0"/>
              <a:t>Integrate Win Check Code</a:t>
            </a:r>
          </a:p>
          <a:p>
            <a:pPr lvl="2"/>
            <a:r>
              <a:rPr lang="en-CA" dirty="0"/>
              <a:t>Integrate Reset </a:t>
            </a:r>
            <a:r>
              <a:rPr lang="en-CA" dirty="0" smtClean="0"/>
              <a:t>Board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26 (ICS3C0)</vt:lpstr>
      <vt:lpstr>3D TicTacToe Integration – Nov 23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164</cp:revision>
  <dcterms:created xsi:type="dcterms:W3CDTF">2006-08-16T00:00:00Z</dcterms:created>
  <dcterms:modified xsi:type="dcterms:W3CDTF">2018-11-26T20:14:22Z</dcterms:modified>
</cp:coreProperties>
</file>