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3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88E5-852C-4D76-8F93-AC3D5F3937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FAAE-BF9C-45CB-A95D-4963D63F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Operating System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2" y="297392"/>
            <a:ext cx="8169318" cy="61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" y="9398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1065212"/>
            <a:ext cx="8199347" cy="45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" y="1207202"/>
            <a:ext cx="4944414" cy="51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operat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12" y="1428226"/>
            <a:ext cx="2886788" cy="42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2" y="508000"/>
            <a:ext cx="8082175" cy="5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7" y="1316037"/>
            <a:ext cx="840701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Operating System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Basics</dc:title>
  <dc:creator>Nestor, Gregory</dc:creator>
  <cp:lastModifiedBy>Nestor, Gregory</cp:lastModifiedBy>
  <cp:revision>3</cp:revision>
  <dcterms:created xsi:type="dcterms:W3CDTF">2018-11-12T13:32:01Z</dcterms:created>
  <dcterms:modified xsi:type="dcterms:W3CDTF">2018-11-12T14:25:32Z</dcterms:modified>
</cp:coreProperties>
</file>