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9CCE7-5FA6-4F38-A8F1-59E2252D243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4B3C-6B37-4816-AB1D-755D4900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97101" y="3213980"/>
            <a:ext cx="1665838" cy="62468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>
                <a:solidFill>
                  <a:srgbClr val="FF0000"/>
                </a:solidFill>
              </a:rPr>
              <a:t>Assigned OS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84135" y="2252526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79125" y="2422556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B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18983" y="4330852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C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72827" y="4000124"/>
            <a:ext cx="1256922" cy="4692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Topic D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" name="Curved Connector 2"/>
          <p:cNvCxnSpPr>
            <a:stCxn id="4" idx="4"/>
            <a:endCxn id="7" idx="0"/>
          </p:cNvCxnSpPr>
          <p:nvPr/>
        </p:nvCxnSpPr>
        <p:spPr>
          <a:xfrm rot="16200000" flipH="1">
            <a:off x="6292641" y="3476048"/>
            <a:ext cx="492183" cy="1217424"/>
          </a:xfrm>
          <a:prstGeom prst="curved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3"/>
            <a:endCxn id="8" idx="7"/>
          </p:cNvCxnSpPr>
          <p:nvPr/>
        </p:nvCxnSpPr>
        <p:spPr>
          <a:xfrm rot="5400000">
            <a:off x="4682536" y="3410326"/>
            <a:ext cx="321662" cy="995380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7"/>
            <a:endCxn id="6" idx="4"/>
          </p:cNvCxnSpPr>
          <p:nvPr/>
        </p:nvCxnSpPr>
        <p:spPr>
          <a:xfrm rot="5400000" flipH="1" flipV="1">
            <a:off x="6806466" y="2604345"/>
            <a:ext cx="413637" cy="98860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1"/>
            <a:endCxn id="5" idx="4"/>
          </p:cNvCxnSpPr>
          <p:nvPr/>
        </p:nvCxnSpPr>
        <p:spPr>
          <a:xfrm rot="16200000" flipV="1">
            <a:off x="4734994" y="2699400"/>
            <a:ext cx="583667" cy="62846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88411" y="1732233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smtClean="0">
                <a:solidFill>
                  <a:srgbClr val="FF0000"/>
                </a:solidFill>
              </a:rPr>
              <a:t>Sub Topic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816388" y="2286752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smtClean="0">
                <a:solidFill>
                  <a:srgbClr val="FF0000"/>
                </a:solidFill>
              </a:rPr>
              <a:t>Sub Topic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945800" y="1348882"/>
            <a:ext cx="912877" cy="3704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 smtClean="0">
                <a:solidFill>
                  <a:srgbClr val="FF0000"/>
                </a:solidFill>
              </a:rPr>
              <a:t>Sub Topic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>
            <a:stCxn id="5" idx="0"/>
            <a:endCxn id="28" idx="4"/>
          </p:cNvCxnSpPr>
          <p:nvPr/>
        </p:nvCxnSpPr>
        <p:spPr>
          <a:xfrm rot="16200000" flipV="1">
            <a:off x="4290816" y="1830745"/>
            <a:ext cx="533205" cy="310357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6" idx="6"/>
          </p:cNvCxnSpPr>
          <p:nvPr/>
        </p:nvCxnSpPr>
        <p:spPr>
          <a:xfrm rot="10800000">
            <a:off x="3901289" y="1917453"/>
            <a:ext cx="500951" cy="369300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5" idx="2"/>
            <a:endCxn id="27" idx="5"/>
          </p:cNvCxnSpPr>
          <p:nvPr/>
        </p:nvCxnSpPr>
        <p:spPr>
          <a:xfrm rot="10800000" flipV="1">
            <a:off x="3595577" y="2487161"/>
            <a:ext cx="488558" cy="115779"/>
          </a:xfrm>
          <a:prstGeom prst="curvedConnector4">
            <a:avLst>
              <a:gd name="adj1" fmla="val 36318"/>
              <a:gd name="adj2" fmla="val 400103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7662765" y="1985923"/>
            <a:ext cx="473282" cy="452996"/>
          </a:xfrm>
          <a:prstGeom prst="curved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6" idx="6"/>
          </p:cNvCxnSpPr>
          <p:nvPr/>
        </p:nvCxnSpPr>
        <p:spPr>
          <a:xfrm rot="10800000" flipV="1">
            <a:off x="8136048" y="2487160"/>
            <a:ext cx="573387" cy="170031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6" idx="5"/>
          </p:cNvCxnSpPr>
          <p:nvPr/>
        </p:nvCxnSpPr>
        <p:spPr>
          <a:xfrm rot="10800000">
            <a:off x="7951976" y="2823104"/>
            <a:ext cx="648817" cy="190526"/>
          </a:xfrm>
          <a:prstGeom prst="curved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8" idx="0"/>
          </p:cNvCxnSpPr>
          <p:nvPr/>
        </p:nvCxnSpPr>
        <p:spPr>
          <a:xfrm rot="16200000" flipH="1">
            <a:off x="4089660" y="1036302"/>
            <a:ext cx="374683" cy="250475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28" idx="7"/>
          </p:cNvCxnSpPr>
          <p:nvPr/>
        </p:nvCxnSpPr>
        <p:spPr>
          <a:xfrm rot="5400000">
            <a:off x="4674182" y="1050486"/>
            <a:ext cx="403453" cy="301838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>
            <a:off x="3611250" y="1246222"/>
            <a:ext cx="321966" cy="250951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>
            <a:off x="2681348" y="1663982"/>
            <a:ext cx="321966" cy="250951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2496353" y="2252526"/>
            <a:ext cx="321966" cy="250951"/>
          </a:xfrm>
          <a:prstGeom prst="curved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858677" y="788931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>
                <a:solidFill>
                  <a:srgbClr val="FF0000"/>
                </a:solidFill>
              </a:rPr>
              <a:t>Fact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33216" y="778148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>
                <a:solidFill>
                  <a:srgbClr val="FF0000"/>
                </a:solidFill>
              </a:rPr>
              <a:t>Fact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06643" y="1040316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>
                <a:solidFill>
                  <a:srgbClr val="FF0000"/>
                </a:solidFill>
              </a:rPr>
              <a:t>Fact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02242" y="1510268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>
                <a:solidFill>
                  <a:srgbClr val="FF0000"/>
                </a:solidFill>
              </a:rPr>
              <a:t>Fact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7082" y="2116391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>
                <a:solidFill>
                  <a:srgbClr val="FF0000"/>
                </a:solidFill>
              </a:rPr>
              <a:t>Fact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17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3</cp:revision>
  <dcterms:created xsi:type="dcterms:W3CDTF">2018-11-07T17:25:49Z</dcterms:created>
  <dcterms:modified xsi:type="dcterms:W3CDTF">2018-11-07T18:46:40Z</dcterms:modified>
</cp:coreProperties>
</file>