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Workbook – </a:t>
            </a:r>
            <a:r>
              <a:rPr lang="en-US" dirty="0"/>
              <a:t>Sep </a:t>
            </a:r>
            <a:r>
              <a:rPr lang="en-US" dirty="0" smtClean="0"/>
              <a:t>24</a:t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CA" dirty="0" smtClean="0"/>
              <a:t>Python Beginners Workbook (Handout)</a:t>
            </a:r>
          </a:p>
          <a:p>
            <a:pPr lvl="2"/>
            <a:r>
              <a:rPr lang="en-CA" dirty="0" smtClean="0"/>
              <a:t>Complete In Class Today</a:t>
            </a:r>
            <a:endParaRPr lang="en-CA" dirty="0"/>
          </a:p>
          <a:p>
            <a:pPr lvl="1"/>
            <a:r>
              <a:rPr lang="en-CA" dirty="0" smtClean="0"/>
              <a:t>Past </a:t>
            </a:r>
            <a:r>
              <a:rPr lang="en-CA" dirty="0"/>
              <a:t>Work </a:t>
            </a:r>
            <a:r>
              <a:rPr lang="en-CA" dirty="0" smtClean="0"/>
              <a:t>(Complete On Your Own Time)</a:t>
            </a:r>
          </a:p>
          <a:p>
            <a:pPr lvl="2"/>
            <a:r>
              <a:rPr lang="en-CA" dirty="0" smtClean="0"/>
              <a:t>Case Study C.1 / Module </a:t>
            </a:r>
            <a:r>
              <a:rPr lang="en-CA" dirty="0"/>
              <a:t>B.1 </a:t>
            </a:r>
            <a:endParaRPr lang="en-CA" dirty="0" smtClean="0"/>
          </a:p>
          <a:p>
            <a:pPr lvl="1"/>
            <a:r>
              <a:rPr lang="en-CA" dirty="0" smtClean="0"/>
              <a:t>Work Ahead</a:t>
            </a:r>
          </a:p>
          <a:p>
            <a:pPr lvl="2"/>
            <a:r>
              <a:rPr lang="en-CA" dirty="0" smtClean="0"/>
              <a:t>Topic B/Python Resources/Python Worksheet II</a:t>
            </a:r>
            <a:endParaRPr lang="en-CA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Tomorrow: </a:t>
            </a:r>
            <a:r>
              <a:rPr lang="en-US" dirty="0"/>
              <a:t>Python </a:t>
            </a:r>
            <a:r>
              <a:rPr lang="en-US" dirty="0" smtClean="0"/>
              <a:t>Turtle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Beginners Workbook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User Input and Variable Storage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Debugging Problems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IF … ELSE … 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1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B.3 </a:t>
            </a:r>
            <a:r>
              <a:rPr lang="en-US" dirty="0"/>
              <a:t>– Sep </a:t>
            </a:r>
            <a:r>
              <a:rPr lang="en-US" dirty="0" smtClean="0"/>
              <a:t>24</a:t>
            </a:r>
            <a:br>
              <a:rPr lang="en-US" dirty="0" smtClean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Discussion: SWT Framework / Spinner Widget</a:t>
            </a:r>
          </a:p>
          <a:p>
            <a:pPr lvl="2"/>
            <a:r>
              <a:rPr lang="en-CA" dirty="0" err="1" smtClean="0"/>
              <a:t>SWTMathApp</a:t>
            </a:r>
            <a:r>
              <a:rPr lang="en-CA" dirty="0" smtClean="0"/>
              <a:t> Repository</a:t>
            </a:r>
          </a:p>
          <a:p>
            <a:pPr lvl="1"/>
            <a:r>
              <a:rPr lang="en-CA" dirty="0" smtClean="0"/>
              <a:t>Mod B.3 SWT Math Project</a:t>
            </a:r>
          </a:p>
          <a:p>
            <a:pPr lvl="2"/>
            <a:r>
              <a:rPr lang="en-CA" dirty="0" smtClean="0"/>
              <a:t>Level 1 Design – Show Me Your Design</a:t>
            </a:r>
            <a:endParaRPr lang="en-CA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Tomorrow: Start Coding Your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93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Python Workbook – Sep 24 (ICS3C0)</vt:lpstr>
      <vt:lpstr>Python Beginners Workbook</vt:lpstr>
      <vt:lpstr>Module B.3 – Sep 24 (ICS4C0)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72</cp:revision>
  <dcterms:created xsi:type="dcterms:W3CDTF">2006-08-16T00:00:00Z</dcterms:created>
  <dcterms:modified xsi:type="dcterms:W3CDTF">2018-09-24T17:43:45Z</dcterms:modified>
</cp:coreProperties>
</file>