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Files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r>
              <a:rPr lang="en-US" dirty="0" smtClean="0"/>
              <a:t>Windows Files Worksheet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File Name Format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752600"/>
            <a:ext cx="335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myFile</a:t>
            </a:r>
            <a:r>
              <a:rPr lang="en-US" sz="6000" b="1" dirty="0" smtClean="0">
                <a:solidFill>
                  <a:srgbClr val="FF0000"/>
                </a:solidFill>
              </a:rPr>
              <a:t>.</a:t>
            </a:r>
            <a:r>
              <a:rPr lang="en-US" sz="6000" b="1" dirty="0" smtClean="0">
                <a:solidFill>
                  <a:srgbClr val="0070C0"/>
                </a:solidFill>
              </a:rPr>
              <a:t>txt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28133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B050"/>
                </a:solidFill>
              </a:rPr>
              <a:t>File Name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User defined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Should reflect the purpose</a:t>
            </a:r>
            <a:br>
              <a:rPr lang="en-US" dirty="0" smtClean="0"/>
            </a:br>
            <a:r>
              <a:rPr lang="en-US" dirty="0" smtClean="0"/>
              <a:t>   or contents of the file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May be any string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Some limitations on </a:t>
            </a:r>
            <a:br>
              <a:rPr lang="en-US" dirty="0" smtClean="0"/>
            </a:br>
            <a:r>
              <a:rPr lang="en-US" dirty="0" smtClean="0"/>
              <a:t>  length / special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429000"/>
            <a:ext cx="1921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Separator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System defined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Must be a period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3429000"/>
            <a:ext cx="264873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File Extension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Application and </a:t>
            </a:r>
            <a:br>
              <a:rPr lang="en-US" dirty="0" smtClean="0"/>
            </a:br>
            <a:r>
              <a:rPr lang="en-US" dirty="0" smtClean="0"/>
              <a:t>   System defined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Usually 3 or 4 characters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Identifies the application</a:t>
            </a:r>
            <a:br>
              <a:rPr lang="en-US" dirty="0" smtClean="0"/>
            </a:br>
            <a:r>
              <a:rPr lang="en-US" dirty="0" smtClean="0"/>
              <a:t>   use to open or edit the </a:t>
            </a:r>
            <a:br>
              <a:rPr lang="en-US" dirty="0" smtClean="0"/>
            </a:br>
            <a:r>
              <a:rPr lang="en-US" dirty="0" smtClean="0"/>
              <a:t>   file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2321067" y="2667000"/>
            <a:ext cx="1031733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4846880" y="2667000"/>
            <a:ext cx="25852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44920" y="2590800"/>
            <a:ext cx="1036880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“View File Extensions”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417638"/>
            <a:ext cx="7219950" cy="501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Opening a Text File</a:t>
            </a:r>
            <a:br>
              <a:rPr lang="en-CA" dirty="0" smtClean="0"/>
            </a:br>
            <a:r>
              <a:rPr lang="en-CA" sz="3100" dirty="0" smtClean="0"/>
              <a:t>(When Right-Click does not 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2" y="3048000"/>
            <a:ext cx="37338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67" y="2133600"/>
            <a:ext cx="3971925" cy="3157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2209800"/>
            <a:ext cx="20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Open Notepad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5562600"/>
            <a:ext cx="279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Use File =&gt; Save As…</a:t>
            </a:r>
          </a:p>
          <a:p>
            <a:r>
              <a:rPr lang="en-CA" sz="1400" dirty="0" smtClean="0"/>
              <a:t>(Note: Remember the folder where </a:t>
            </a:r>
            <a:br>
              <a:rPr lang="en-CA" sz="1400" dirty="0" smtClean="0"/>
            </a:br>
            <a:r>
              <a:rPr lang="en-CA" sz="1400" dirty="0" smtClean="0"/>
              <a:t>you saved the file!)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295400" y="4419600"/>
            <a:ext cx="533400" cy="533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3124200"/>
            <a:ext cx="228600" cy="2438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4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File Path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8257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C:\</a:t>
            </a:r>
            <a:r>
              <a:rPr lang="en-US" sz="6000" b="1" dirty="0" smtClean="0">
                <a:solidFill>
                  <a:srgbClr val="00B050"/>
                </a:solidFill>
              </a:rPr>
              <a:t>Documents\</a:t>
            </a:r>
            <a:r>
              <a:rPr lang="en-US" sz="6000" b="1" dirty="0" smtClean="0"/>
              <a:t>myFile.txt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733800"/>
            <a:ext cx="2667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Drive Letter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System defined*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Refers to the disk drive </a:t>
            </a:r>
            <a:br>
              <a:rPr lang="en-US" dirty="0" smtClean="0"/>
            </a:br>
            <a:r>
              <a:rPr lang="en-US" dirty="0" smtClean="0"/>
              <a:t>  or device storing the file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May be any  letter A to Z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Always includes “:\”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514600"/>
            <a:ext cx="22860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3429000"/>
            <a:ext cx="2971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B050"/>
                </a:solidFill>
              </a:rPr>
              <a:t>Folder Name(s)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User defined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Should reflect the purpose</a:t>
            </a:r>
            <a:br>
              <a:rPr lang="en-US" dirty="0" smtClean="0"/>
            </a:br>
            <a:r>
              <a:rPr lang="en-US" dirty="0" smtClean="0"/>
              <a:t>   or contents of the Folder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May be any string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Some limitations on </a:t>
            </a:r>
            <a:br>
              <a:rPr lang="en-US" dirty="0" smtClean="0"/>
            </a:br>
            <a:r>
              <a:rPr lang="en-US" dirty="0" smtClean="0"/>
              <a:t>  length / special characters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NOTE: Multiple Folders may</a:t>
            </a:r>
            <a:br>
              <a:rPr lang="en-US" dirty="0" smtClean="0"/>
            </a:br>
            <a:r>
              <a:rPr lang="en-US" dirty="0" smtClean="0"/>
              <a:t>  be listed to form a path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Folders are separated by “\” </a:t>
            </a:r>
            <a:br>
              <a:rPr lang="en-US" dirty="0" smtClean="0"/>
            </a:br>
            <a:r>
              <a:rPr lang="en-US" dirty="0" smtClean="0"/>
              <a:t>   or “/”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57600" y="2438400"/>
            <a:ext cx="1" cy="914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429000"/>
            <a:ext cx="1905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File Name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See previous</a:t>
            </a:r>
            <a:br>
              <a:rPr lang="en-US" dirty="0" smtClean="0"/>
            </a:br>
            <a:r>
              <a:rPr lang="en-US" dirty="0" smtClean="0"/>
              <a:t>   slides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781800" y="2438400"/>
            <a:ext cx="1524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Attached Disks &amp; Devices</a:t>
            </a:r>
            <a:br>
              <a:rPr lang="en-US" dirty="0" smtClean="0"/>
            </a:br>
            <a:r>
              <a:rPr lang="en-US" sz="3600" dirty="0" smtClean="0"/>
              <a:t>(Using Windows File Explorer)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74263"/>
            <a:ext cx="5772150" cy="5283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4200" y="4648200"/>
            <a:ext cx="46896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All disks and attached file devices are listed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FF0000"/>
                </a:solidFill>
              </a:rPr>
              <a:t>Disks C  and V are HDD disks attached directly </a:t>
            </a:r>
            <a:br>
              <a:rPr lang="en-CA" sz="1400" b="1" dirty="0" smtClean="0">
                <a:solidFill>
                  <a:srgbClr val="FF0000"/>
                </a:solidFill>
              </a:rPr>
            </a:br>
            <a:r>
              <a:rPr lang="en-CA" sz="1400" b="1" dirty="0" smtClean="0">
                <a:solidFill>
                  <a:srgbClr val="FF0000"/>
                </a:solidFill>
              </a:rPr>
              <a:t>to the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FF0000"/>
                </a:solidFill>
              </a:rPr>
              <a:t>Disk E is a USB memory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FF0000"/>
                </a:solidFill>
              </a:rPr>
              <a:t>The other disks are attached through the school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FF0000"/>
                </a:solidFill>
              </a:rPr>
              <a:t>The network path is shown in the file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FF0000"/>
                </a:solidFill>
              </a:rPr>
              <a:t>LASS is school number 2642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3886200"/>
            <a:ext cx="2895600" cy="1981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Disk Partitions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3000" y="1600200"/>
            <a:ext cx="37338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storage space on a single </a:t>
            </a:r>
            <a:r>
              <a:rPr lang="en-US" sz="1600" i="1" u="sng" dirty="0" smtClean="0"/>
              <a:t>physical </a:t>
            </a:r>
            <a:r>
              <a:rPr lang="en-US" sz="1600" dirty="0" smtClean="0"/>
              <a:t>Hard Disk Device may be partitioned (sub-divided ) into a number of </a:t>
            </a:r>
            <a:r>
              <a:rPr lang="en-US" sz="1600" i="1" u="sng" dirty="0" smtClean="0"/>
              <a:t>logical</a:t>
            </a:r>
            <a:r>
              <a:rPr lang="en-US" sz="1600" dirty="0" smtClean="0"/>
              <a:t> drives</a:t>
            </a:r>
          </a:p>
          <a:p>
            <a:r>
              <a:rPr lang="en-US" sz="1600" dirty="0" smtClean="0"/>
              <a:t>Each logical drive has a unique drive letter and operates as a separate device. </a:t>
            </a:r>
          </a:p>
          <a:p>
            <a:r>
              <a:rPr lang="en-US" sz="1600" dirty="0" smtClean="0"/>
              <a:t>The size of the logical drives is smaller than the original physical drive.</a:t>
            </a:r>
          </a:p>
          <a:p>
            <a:endParaRPr lang="en-US" sz="1600" dirty="0" smtClean="0"/>
          </a:p>
          <a:p>
            <a:r>
              <a:rPr lang="en-US" sz="1600" dirty="0" smtClean="0"/>
              <a:t>Drives may also have a MBR Boot Partition</a:t>
            </a:r>
          </a:p>
          <a:p>
            <a:pPr lvl="1"/>
            <a:r>
              <a:rPr lang="en-US" sz="1200" dirty="0" smtClean="0"/>
              <a:t>The MBR is hidden from users (does not have a drive letter)</a:t>
            </a:r>
          </a:p>
          <a:p>
            <a:pPr lvl="1"/>
            <a:r>
              <a:rPr lang="en-US" sz="1200" dirty="0" smtClean="0"/>
              <a:t>The MBR contains critical configuration information for starting up Windows</a:t>
            </a:r>
          </a:p>
          <a:p>
            <a:pPr lvl="1"/>
            <a:r>
              <a:rPr lang="en-US" sz="1200" dirty="0" smtClean="0"/>
              <a:t>The MBR is a frequent target of virus malware.</a:t>
            </a:r>
          </a:p>
        </p:txBody>
      </p:sp>
      <p:pic>
        <p:nvPicPr>
          <p:cNvPr id="1026" name="Picture 2" descr="Image result for disk partition 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14800"/>
            <a:ext cx="4124325" cy="2241340"/>
          </a:xfrm>
          <a:prstGeom prst="rect">
            <a:avLst/>
          </a:prstGeom>
          <a:noFill/>
        </p:spPr>
      </p:pic>
      <p:pic>
        <p:nvPicPr>
          <p:cNvPr id="1030" name="Picture 6" descr="Image result for hard disk graph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2307591" cy="1752601"/>
          </a:xfrm>
          <a:prstGeom prst="rect">
            <a:avLst/>
          </a:prstGeom>
          <a:noFill/>
        </p:spPr>
      </p:pic>
      <p:pic>
        <p:nvPicPr>
          <p:cNvPr id="1032" name="Picture 8" descr="Image result for hard disk graph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286000"/>
            <a:ext cx="1604434" cy="1724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Disk Partitions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 advantages of using disk partitions include:</a:t>
            </a:r>
          </a:p>
          <a:p>
            <a:pPr lvl="1"/>
            <a:r>
              <a:rPr lang="en-US" sz="1600" dirty="0" smtClean="0"/>
              <a:t>Separation of user data from system and application files for improved security and file permission and access management.</a:t>
            </a:r>
          </a:p>
          <a:p>
            <a:pPr lvl="1"/>
            <a:r>
              <a:rPr lang="en-US" sz="1600" dirty="0" smtClean="0"/>
              <a:t>Separation of user data from system and application files to ensure that users are prevented from using too much memory that could impact system performance.</a:t>
            </a:r>
          </a:p>
          <a:p>
            <a:pPr lvl="1"/>
            <a:r>
              <a:rPr lang="en-US" sz="1600" dirty="0" smtClean="0"/>
              <a:t>Improved efficiency related to the way Windows uses disk drive memory.</a:t>
            </a:r>
            <a:endParaRPr lang="en-US" sz="1600" dirty="0"/>
          </a:p>
        </p:txBody>
      </p:sp>
      <p:pic>
        <p:nvPicPr>
          <p:cNvPr id="1028" name="Picture 4" descr="Image result for Windows disk parti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5715000" cy="2930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283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Windows Files Introduction</vt:lpstr>
      <vt:lpstr>Windows File Name Format</vt:lpstr>
      <vt:lpstr>Setting “View File Extensions”</vt:lpstr>
      <vt:lpstr>Opening a Text File (When Right-Click does not work)</vt:lpstr>
      <vt:lpstr>Windows File Path Format</vt:lpstr>
      <vt:lpstr>Attached Disks &amp; Devices (Using Windows File Explorer)</vt:lpstr>
      <vt:lpstr>Windows Disk Partitions</vt:lpstr>
      <vt:lpstr>Windows Disk Partitions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Files Introduction</dc:title>
  <dc:creator>Greg</dc:creator>
  <cp:lastModifiedBy>Nestor, Gregory</cp:lastModifiedBy>
  <cp:revision>20</cp:revision>
  <dcterms:created xsi:type="dcterms:W3CDTF">2006-08-16T00:00:00Z</dcterms:created>
  <dcterms:modified xsi:type="dcterms:W3CDTF">2018-12-03T14:15:28Z</dcterms:modified>
</cp:coreProperties>
</file>