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File Access </a:t>
            </a:r>
            <a:r>
              <a:rPr lang="en-US" dirty="0"/>
              <a:t>– Nov </a:t>
            </a:r>
            <a:r>
              <a:rPr lang="en-US" dirty="0" smtClean="0"/>
              <a:t>28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Supply Day</a:t>
            </a:r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B.5 Python File Access</a:t>
            </a:r>
          </a:p>
          <a:p>
            <a:pPr lvl="2"/>
            <a:r>
              <a:rPr lang="en-CA" dirty="0" smtClean="0"/>
              <a:t>Level 1 : Reading a Text File</a:t>
            </a:r>
          </a:p>
          <a:p>
            <a:pPr lvl="2"/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: </a:t>
            </a:r>
            <a:r>
              <a:rPr lang="en-CA" dirty="0" smtClean="0"/>
              <a:t>Writing </a:t>
            </a:r>
            <a:r>
              <a:rPr lang="en-CA" dirty="0"/>
              <a:t>a Text </a:t>
            </a:r>
            <a:r>
              <a:rPr lang="en-CA" dirty="0" smtClean="0"/>
              <a:t>File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Mod </a:t>
            </a:r>
            <a:r>
              <a:rPr lang="en-CA" dirty="0"/>
              <a:t>A.4 Binary Numbers</a:t>
            </a:r>
          </a:p>
          <a:p>
            <a:pPr lvl="2"/>
            <a:r>
              <a:rPr lang="en-CA" dirty="0" smtClean="0"/>
              <a:t>Mod A.3 OS Concept Map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err="1" smtClean="0"/>
              <a:t>T.b.d</a:t>
            </a:r>
            <a:r>
              <a:rPr lang="en-CA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TicTacToe</a:t>
            </a:r>
            <a:r>
              <a:rPr lang="en-US" dirty="0" smtClean="0"/>
              <a:t> Integration – </a:t>
            </a:r>
            <a:r>
              <a:rPr lang="en-US" dirty="0"/>
              <a:t>Nov </a:t>
            </a:r>
            <a:r>
              <a:rPr lang="en-US" dirty="0" smtClean="0"/>
              <a:t>28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smtClean="0"/>
              <a:t>Supply Day</a:t>
            </a:r>
          </a:p>
          <a:p>
            <a:pPr lvl="1"/>
            <a:r>
              <a:rPr lang="en-US" smtClean="0"/>
              <a:t>TicTacToe</a:t>
            </a:r>
            <a:r>
              <a:rPr lang="en-US" dirty="0" smtClean="0"/>
              <a:t> </a:t>
            </a:r>
            <a:r>
              <a:rPr lang="en-US" dirty="0" smtClean="0"/>
              <a:t>Project – Coding</a:t>
            </a:r>
          </a:p>
          <a:p>
            <a:pPr lvl="2"/>
            <a:r>
              <a:rPr lang="en-CA" dirty="0" smtClean="0"/>
              <a:t>Integrate Win Check Code</a:t>
            </a:r>
          </a:p>
          <a:p>
            <a:pPr lvl="2"/>
            <a:r>
              <a:rPr lang="en-CA" dirty="0"/>
              <a:t>Integrate Reset </a:t>
            </a:r>
            <a:r>
              <a:rPr lang="en-CA" dirty="0" smtClean="0"/>
              <a:t>Board Code</a:t>
            </a:r>
            <a:endParaRPr lang="en-US" dirty="0"/>
          </a:p>
          <a:p>
            <a:pPr lvl="1"/>
            <a:r>
              <a:rPr lang="en-US" dirty="0" err="1"/>
              <a:t>TicTacToe</a:t>
            </a:r>
            <a:r>
              <a:rPr lang="en-US" dirty="0"/>
              <a:t> Project – Design Lifecycle </a:t>
            </a:r>
          </a:p>
          <a:p>
            <a:pPr lvl="2"/>
            <a:r>
              <a:rPr lang="en-US" dirty="0"/>
              <a:t>Document </a:t>
            </a:r>
            <a:r>
              <a:rPr lang="en-US" dirty="0" err="1" smtClean="0"/>
              <a:t>Testcases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Past Due: </a:t>
            </a:r>
            <a:r>
              <a:rPr lang="en-US" dirty="0"/>
              <a:t>SIM Swap Fraud Case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70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File Access – Nov 28 (ICS3C0)</vt:lpstr>
      <vt:lpstr>3D TicTacToe Integration – Nov 28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167</cp:revision>
  <dcterms:created xsi:type="dcterms:W3CDTF">2006-08-16T00:00:00Z</dcterms:created>
  <dcterms:modified xsi:type="dcterms:W3CDTF">2018-11-29T18:10:40Z</dcterms:modified>
</cp:coreProperties>
</file>