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File System – Nov </a:t>
            </a:r>
            <a:r>
              <a:rPr lang="en-US" dirty="0" smtClean="0"/>
              <a:t>29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 A.5 Windows File System</a:t>
            </a:r>
          </a:p>
          <a:p>
            <a:pPr lvl="2"/>
            <a:r>
              <a:rPr lang="en-CA" sz="2800" dirty="0"/>
              <a:t>Presentation / Debrief</a:t>
            </a:r>
          </a:p>
          <a:p>
            <a:pPr lvl="2"/>
            <a:r>
              <a:rPr lang="en-CA" sz="2800" dirty="0"/>
              <a:t>Start Level 1 Today </a:t>
            </a:r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sz="2100" dirty="0"/>
              <a:t>Mod B.5 Python File Access</a:t>
            </a:r>
          </a:p>
          <a:p>
            <a:pPr lvl="2"/>
            <a:r>
              <a:rPr lang="en-CA" sz="2100" dirty="0"/>
              <a:t>Mod A.4 Binary Numbers (DUE)</a:t>
            </a:r>
          </a:p>
          <a:p>
            <a:pPr lvl="2"/>
            <a:r>
              <a:rPr lang="en-CA" sz="2100" dirty="0"/>
              <a:t>Case C.5 SIM Swap Fraud (DUE)</a:t>
            </a:r>
          </a:p>
          <a:p>
            <a:pPr lvl="2"/>
            <a:r>
              <a:rPr lang="en-CA" sz="2100" dirty="0"/>
              <a:t>Mod A.3 OS Concept Map (DUE)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Mod A.5 – Level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 dirty="0"/>
              <a:t>Nov </a:t>
            </a:r>
            <a:r>
              <a:rPr lang="en-US" dirty="0" smtClean="0"/>
              <a:t>29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</a:t>
            </a:r>
            <a:r>
              <a:rPr lang="en-US" dirty="0" smtClean="0"/>
              <a:t>Project – Coding</a:t>
            </a:r>
          </a:p>
          <a:p>
            <a:pPr lvl="2"/>
            <a:r>
              <a:rPr lang="en-CA" dirty="0" smtClean="0"/>
              <a:t>Debug Code</a:t>
            </a:r>
            <a:endParaRPr lang="en-CA" dirty="0" smtClean="0"/>
          </a:p>
          <a:p>
            <a:pPr lvl="2"/>
            <a:r>
              <a:rPr lang="en-CA" dirty="0" smtClean="0"/>
              <a:t>Package &amp; Deliver Code</a:t>
            </a:r>
            <a:endParaRPr lang="en-US" dirty="0"/>
          </a:p>
          <a:p>
            <a:pPr lvl="1"/>
            <a:r>
              <a:rPr lang="en-US" dirty="0" err="1"/>
              <a:t>TicTacToe</a:t>
            </a:r>
            <a:r>
              <a:rPr lang="en-US" dirty="0"/>
              <a:t> Project – Design Lifecycle </a:t>
            </a:r>
          </a:p>
          <a:p>
            <a:pPr lvl="2"/>
            <a:r>
              <a:rPr lang="en-US" dirty="0"/>
              <a:t>Document </a:t>
            </a:r>
            <a:r>
              <a:rPr lang="en-US" dirty="0" err="1" smtClean="0"/>
              <a:t>Testcases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Past Due: </a:t>
            </a:r>
            <a:r>
              <a:rPr lang="en-US" dirty="0"/>
              <a:t>SIM Swap Fraud 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305800" cy="62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001000" cy="60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9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0543"/>
            <a:ext cx="4724400" cy="60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Windows File System – Nov 29 (ICS3C0)</vt:lpstr>
      <vt:lpstr>3D TicTacToe Integration – Nov 29 (ICS4C0)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166</cp:revision>
  <dcterms:created xsi:type="dcterms:W3CDTF">2006-08-16T00:00:00Z</dcterms:created>
  <dcterms:modified xsi:type="dcterms:W3CDTF">2018-11-29T18:05:28Z</dcterms:modified>
</cp:coreProperties>
</file>