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C.4 Virus Presentation– </a:t>
            </a:r>
            <a:r>
              <a:rPr lang="en-US" dirty="0"/>
              <a:t>Oct 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US" dirty="0" smtClean="0"/>
              <a:t>Slides C.4 </a:t>
            </a:r>
            <a:r>
              <a:rPr lang="en-US" dirty="0"/>
              <a:t>Virus Presentation </a:t>
            </a:r>
            <a:endParaRPr lang="en-US" dirty="0" smtClean="0"/>
          </a:p>
          <a:p>
            <a:pPr lvl="2"/>
            <a:r>
              <a:rPr lang="en-CA" dirty="0" smtClean="0"/>
              <a:t>Begin </a:t>
            </a:r>
            <a:r>
              <a:rPr lang="en-CA" dirty="0"/>
              <a:t>Today / Complete </a:t>
            </a:r>
            <a:r>
              <a:rPr lang="en-CA" dirty="0" smtClean="0"/>
              <a:t>Next Week</a:t>
            </a:r>
          </a:p>
          <a:p>
            <a:pPr lvl="2"/>
            <a:r>
              <a:rPr lang="en-CA" dirty="0" smtClean="0"/>
              <a:t>Topics Will Be Assigned</a:t>
            </a:r>
            <a:endParaRPr lang="en-CA" dirty="0"/>
          </a:p>
          <a:p>
            <a:pPr lvl="1"/>
            <a:r>
              <a:rPr lang="en-CA" dirty="0"/>
              <a:t>Mark 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/>
              <a:t>Monday: </a:t>
            </a:r>
            <a:r>
              <a:rPr lang="en-CA" dirty="0" smtClean="0"/>
              <a:t>Continue Presentation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C.4 Virus Presentation– Oct 19</a:t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Slides C.4 Virus Presentation </a:t>
            </a:r>
          </a:p>
          <a:p>
            <a:pPr lvl="2"/>
            <a:r>
              <a:rPr lang="en-CA" dirty="0"/>
              <a:t>Begin Today / Complete Next Week</a:t>
            </a:r>
          </a:p>
          <a:p>
            <a:pPr lvl="2"/>
            <a:r>
              <a:rPr lang="en-CA" dirty="0"/>
              <a:t>Topics Will Be Assigned</a:t>
            </a:r>
          </a:p>
          <a:p>
            <a:pPr lvl="1"/>
            <a:r>
              <a:rPr lang="en-CA" dirty="0" smtClean="0"/>
              <a:t>Student Database Code Integration</a:t>
            </a:r>
          </a:p>
          <a:p>
            <a:pPr lvl="2"/>
            <a:r>
              <a:rPr lang="en-CA" dirty="0" smtClean="0"/>
              <a:t>Daniel’s Part</a:t>
            </a:r>
          </a:p>
          <a:p>
            <a:pPr lvl="2"/>
            <a:r>
              <a:rPr lang="en-CA" dirty="0" err="1" smtClean="0"/>
              <a:t>Kiran’s</a:t>
            </a:r>
            <a:r>
              <a:rPr lang="en-CA" dirty="0" smtClean="0"/>
              <a:t> Part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Monday: Continue Presentation Research</a:t>
            </a:r>
            <a:endParaRPr lang="en-US"/>
          </a:p>
          <a:p>
            <a:pPr lvl="1"/>
            <a:r>
              <a:rPr lang="en-CA" smtClean="0"/>
              <a:t>Monday</a:t>
            </a:r>
            <a:r>
              <a:rPr lang="en-CA" dirty="0" smtClean="0"/>
              <a:t>: Continue Integration </a:t>
            </a:r>
            <a:r>
              <a:rPr lang="en-CA" dirty="0"/>
              <a:t>of </a:t>
            </a:r>
            <a:r>
              <a:rPr lang="en-CA" dirty="0" smtClean="0"/>
              <a:t>Student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Virus Topic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500" b="1" u="sng" dirty="0" smtClean="0"/>
              <a:t>ISC3C – Grade 11</a:t>
            </a:r>
          </a:p>
          <a:p>
            <a:pPr marL="0" lvl="0" indent="0">
              <a:buNone/>
            </a:pPr>
            <a:endParaRPr lang="en-US" sz="3500" b="1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CIH </a:t>
            </a:r>
            <a:r>
              <a:rPr lang="en-US" dirty="0"/>
              <a:t>Virus – </a:t>
            </a:r>
            <a:r>
              <a:rPr lang="en-US" dirty="0" smtClean="0"/>
              <a:t>1998 - </a:t>
            </a:r>
            <a:r>
              <a:rPr lang="en-US" dirty="0" err="1" smtClean="0">
                <a:solidFill>
                  <a:srgbClr val="FF0000"/>
                </a:solidFill>
              </a:rPr>
              <a:t>Ayub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Melissa Worm – 1999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Red Worm – 2001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Slammer Worm – </a:t>
            </a:r>
            <a:r>
              <a:rPr lang="en-US" dirty="0" smtClean="0"/>
              <a:t>2003 - </a:t>
            </a:r>
            <a:r>
              <a:rPr lang="en-US" dirty="0" smtClean="0">
                <a:solidFill>
                  <a:srgbClr val="FF0000"/>
                </a:solidFill>
              </a:rPr>
              <a:t>Darren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SoBig.F</a:t>
            </a:r>
            <a:r>
              <a:rPr lang="en-US" dirty="0"/>
              <a:t> Worm – </a:t>
            </a:r>
            <a:r>
              <a:rPr lang="en-US" dirty="0" smtClean="0"/>
              <a:t>2003 - </a:t>
            </a:r>
            <a:r>
              <a:rPr lang="en-US" dirty="0" err="1" smtClean="0">
                <a:solidFill>
                  <a:srgbClr val="FF0000"/>
                </a:solidFill>
              </a:rPr>
              <a:t>Parmit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My Doom Worm – </a:t>
            </a:r>
            <a:r>
              <a:rPr lang="en-US" dirty="0" smtClean="0"/>
              <a:t>2004 - </a:t>
            </a:r>
            <a:r>
              <a:rPr lang="en-US" dirty="0" err="1" smtClean="0">
                <a:solidFill>
                  <a:srgbClr val="FF0000"/>
                </a:solidFill>
              </a:rPr>
              <a:t>Navdeep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Stuxnet</a:t>
            </a:r>
            <a:r>
              <a:rPr lang="en-US" dirty="0"/>
              <a:t> Worm – </a:t>
            </a:r>
            <a:r>
              <a:rPr lang="en-US" dirty="0" smtClean="0"/>
              <a:t>2010 - </a:t>
            </a:r>
            <a:r>
              <a:rPr lang="en-US" dirty="0" err="1" smtClean="0">
                <a:solidFill>
                  <a:srgbClr val="FF0000"/>
                </a:solidFill>
              </a:rPr>
              <a:t>SukRaj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Cryptolocker</a:t>
            </a:r>
            <a:r>
              <a:rPr lang="en-US" dirty="0"/>
              <a:t> Trojan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Rickey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ZeroAccess</a:t>
            </a:r>
            <a:r>
              <a:rPr lang="en-US" dirty="0"/>
              <a:t> Botnet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Ethan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Superfish</a:t>
            </a:r>
            <a:r>
              <a:rPr lang="en-US" dirty="0"/>
              <a:t> Adware – </a:t>
            </a:r>
            <a:r>
              <a:rPr lang="en-US" dirty="0" smtClean="0"/>
              <a:t>2014 - </a:t>
            </a:r>
            <a:r>
              <a:rPr lang="en-US" dirty="0" err="1" smtClean="0">
                <a:solidFill>
                  <a:srgbClr val="FF0000"/>
                </a:solidFill>
              </a:rPr>
              <a:t>Harkushal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Locky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– </a:t>
            </a:r>
            <a:r>
              <a:rPr lang="en-US" dirty="0" smtClean="0"/>
              <a:t>2016 - </a:t>
            </a:r>
            <a:r>
              <a:rPr lang="en-US" dirty="0" err="1" smtClean="0">
                <a:solidFill>
                  <a:srgbClr val="FF0000"/>
                </a:solidFill>
              </a:rPr>
              <a:t>Habusan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WannaCry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</a:t>
            </a:r>
            <a:r>
              <a:rPr lang="en-US" dirty="0" smtClean="0"/>
              <a:t>– 2017 - </a:t>
            </a:r>
            <a:r>
              <a:rPr lang="en-US" dirty="0" smtClean="0">
                <a:solidFill>
                  <a:srgbClr val="FF0000"/>
                </a:solidFill>
              </a:rPr>
              <a:t>James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b="1" u="sng" dirty="0" smtClean="0"/>
              <a:t>ISC4C – Grade 12</a:t>
            </a:r>
          </a:p>
          <a:p>
            <a:pPr marL="0" indent="0">
              <a:buFont typeface="Arial" pitchFamily="34" charset="0"/>
              <a:buNone/>
            </a:pPr>
            <a:endParaRPr lang="en-US" sz="35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CIH Virus – 1998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Melissa Worm – 1999 - </a:t>
            </a:r>
            <a:r>
              <a:rPr lang="en-US" dirty="0" err="1" smtClean="0">
                <a:solidFill>
                  <a:srgbClr val="FF0000"/>
                </a:solidFill>
              </a:rPr>
              <a:t>Kiran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Red Worm – 2001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Slammer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SoBig.F</a:t>
            </a:r>
            <a:r>
              <a:rPr lang="en-US" dirty="0" smtClean="0"/>
              <a:t>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Doom Worm – 2004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Stuxnet</a:t>
            </a:r>
            <a:r>
              <a:rPr lang="en-US" dirty="0" smtClean="0"/>
              <a:t> Worm – 2010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Cryptolocker</a:t>
            </a:r>
            <a:r>
              <a:rPr lang="en-US" dirty="0" smtClean="0"/>
              <a:t> Trojan – 2013 - </a:t>
            </a:r>
            <a:r>
              <a:rPr lang="en-US" dirty="0" smtClean="0">
                <a:solidFill>
                  <a:srgbClr val="FF0000"/>
                </a:solidFill>
              </a:rPr>
              <a:t>Rahul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ZeroAccess</a:t>
            </a:r>
            <a:r>
              <a:rPr lang="en-US" dirty="0" smtClean="0"/>
              <a:t> Botnet – 2013 - </a:t>
            </a:r>
            <a:r>
              <a:rPr lang="en-US" dirty="0" smtClean="0">
                <a:solidFill>
                  <a:srgbClr val="FF0000"/>
                </a:solidFill>
              </a:rPr>
              <a:t>Daniel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Superfish</a:t>
            </a:r>
            <a:r>
              <a:rPr lang="en-US" dirty="0" smtClean="0"/>
              <a:t> Adware – 2014 - </a:t>
            </a:r>
            <a:r>
              <a:rPr lang="en-US" dirty="0" smtClean="0">
                <a:solidFill>
                  <a:srgbClr val="FF0000"/>
                </a:solidFill>
              </a:rPr>
              <a:t>Antonio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Locky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2016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2017 - </a:t>
            </a:r>
            <a:r>
              <a:rPr lang="en-US" dirty="0" smtClean="0">
                <a:solidFill>
                  <a:srgbClr val="FF0000"/>
                </a:solidFill>
              </a:rPr>
              <a:t>Calvin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1980s /1990s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Disk Based</a:t>
            </a:r>
          </a:p>
          <a:p>
            <a:pPr lvl="1"/>
            <a:r>
              <a:rPr lang="en-CA" dirty="0" smtClean="0"/>
              <a:t>Transmitted by sharing “infected” floppy disks </a:t>
            </a:r>
            <a:br>
              <a:rPr lang="en-CA" dirty="0" smtClean="0"/>
            </a:br>
            <a:r>
              <a:rPr lang="en-CA" dirty="0" smtClean="0"/>
              <a:t>(or USB memory stick) </a:t>
            </a:r>
          </a:p>
          <a:p>
            <a:endParaRPr lang="en-CA" dirty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Cause Mischief</a:t>
            </a:r>
          </a:p>
          <a:p>
            <a:pPr lvl="1"/>
            <a:r>
              <a:rPr lang="en-CA" dirty="0" smtClean="0"/>
              <a:t>Bragging Rights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Crash Computer</a:t>
            </a:r>
          </a:p>
          <a:p>
            <a:pPr lvl="1"/>
            <a:r>
              <a:rPr lang="en-CA" dirty="0" smtClean="0"/>
              <a:t>Corrupt Your Data And Programs</a:t>
            </a:r>
          </a:p>
          <a:p>
            <a:pPr lvl="1"/>
            <a:r>
              <a:rPr lang="en-CA" dirty="0" smtClean="0"/>
              <a:t>Print a funny message to your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6069">
            <a:off x="4858495" y="2822588"/>
            <a:ext cx="38144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2000s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Method: Email Based / Web Based</a:t>
            </a:r>
          </a:p>
          <a:p>
            <a:pPr lvl="1"/>
            <a:r>
              <a:rPr lang="en-CA" dirty="0" smtClean="0"/>
              <a:t>Transmitted by “infected” emails</a:t>
            </a:r>
          </a:p>
          <a:p>
            <a:pPr lvl="1"/>
            <a:r>
              <a:rPr lang="en-CA" dirty="0"/>
              <a:t>Transmitted by </a:t>
            </a:r>
            <a:r>
              <a:rPr lang="en-CA" dirty="0" smtClean="0"/>
              <a:t>“hacked” web sites</a:t>
            </a:r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Trick You into “clicking” on the </a:t>
            </a:r>
            <a:br>
              <a:rPr lang="en-CA" dirty="0" smtClean="0"/>
            </a:br>
            <a:r>
              <a:rPr lang="en-CA" dirty="0" smtClean="0"/>
              <a:t>virus software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igerian prince s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4889">
            <a:off x="5420779" y="2783584"/>
            <a:ext cx="3146703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2010s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your PC/Device </a:t>
            </a:r>
            <a:br>
              <a:rPr lang="en-CA" dirty="0" smtClean="0"/>
            </a:br>
            <a:r>
              <a:rPr lang="en-CA" dirty="0" smtClean="0"/>
              <a:t>through your Internet Connection</a:t>
            </a:r>
          </a:p>
          <a:p>
            <a:pPr lvl="1"/>
            <a:r>
              <a:rPr lang="en-CA" dirty="0" smtClean="0"/>
              <a:t>Defeat the “Firewall” Software on your PC / Device.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To exploit the software vulnerabilities </a:t>
            </a:r>
            <a:br>
              <a:rPr lang="en-CA" dirty="0" smtClean="0"/>
            </a:br>
            <a:r>
              <a:rPr lang="en-CA" dirty="0" smtClean="0"/>
              <a:t>of Operating System &amp; Programs</a:t>
            </a:r>
          </a:p>
          <a:p>
            <a:pPr lvl="1"/>
            <a:r>
              <a:rPr lang="en-CA" dirty="0" smtClean="0"/>
              <a:t>To keep ahead of the security fixes </a:t>
            </a:r>
            <a:br>
              <a:rPr lang="en-CA" dirty="0" smtClean="0"/>
            </a:br>
            <a:r>
              <a:rPr lang="en-CA" dirty="0" smtClean="0"/>
              <a:t>provided by Microsoft / Apple / Android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computer security upd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5260">
            <a:off x="5193899" y="3025366"/>
            <a:ext cx="3725843" cy="238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Government “Worms”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Government Network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Steal state secrets </a:t>
            </a:r>
          </a:p>
          <a:p>
            <a:pPr lvl="1"/>
            <a:r>
              <a:rPr lang="en-CA" dirty="0" smtClean="0"/>
              <a:t>Military info</a:t>
            </a:r>
          </a:p>
          <a:p>
            <a:pPr lvl="1"/>
            <a:r>
              <a:rPr lang="en-CA" dirty="0" smtClean="0"/>
              <a:t>Damage Systems </a:t>
            </a:r>
          </a:p>
          <a:p>
            <a:pPr lvl="1"/>
            <a:r>
              <a:rPr lang="en-CA" dirty="0" smtClean="0"/>
              <a:t>Destroy Equipment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Espionage </a:t>
            </a:r>
          </a:p>
          <a:p>
            <a:pPr lvl="1"/>
            <a:r>
              <a:rPr lang="en-CA" dirty="0" smtClean="0"/>
              <a:t>Interfere with Government Projects (Elections)</a:t>
            </a:r>
          </a:p>
          <a:p>
            <a:endParaRPr lang="en-US" dirty="0"/>
          </a:p>
        </p:txBody>
      </p:sp>
      <p:pic>
        <p:nvPicPr>
          <p:cNvPr id="2052" name="Picture 4" descr="Image result for stux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9075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985583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STUXNET </a:t>
            </a:r>
            <a:r>
              <a:rPr lang="en-CA" dirty="0" smtClean="0"/>
              <a:t>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Method:</a:t>
            </a:r>
          </a:p>
          <a:p>
            <a:pPr lvl="1"/>
            <a:r>
              <a:rPr lang="en-CA" dirty="0"/>
              <a:t>?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Invade you PC / Network</a:t>
            </a:r>
          </a:p>
          <a:p>
            <a:pPr lvl="1"/>
            <a:r>
              <a:rPr lang="en-CA" dirty="0" smtClean="0"/>
              <a:t>Encrypt (Disable) Important Data</a:t>
            </a:r>
          </a:p>
          <a:p>
            <a:pPr lvl="1"/>
            <a:r>
              <a:rPr lang="en-CA" dirty="0" smtClean="0"/>
              <a:t>Hold Data for “Ransom”</a:t>
            </a:r>
          </a:p>
          <a:p>
            <a:endParaRPr lang="en-CA" dirty="0"/>
          </a:p>
          <a:p>
            <a:r>
              <a:rPr lang="en-CA" dirty="0" smtClean="0"/>
              <a:t>Effects:</a:t>
            </a:r>
          </a:p>
          <a:p>
            <a:pPr lvl="1"/>
            <a:r>
              <a:rPr lang="en-CA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53645"/>
            <a:ext cx="3395958" cy="190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419600"/>
            <a:ext cx="3169002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185</Words>
  <Application>Microsoft Office PowerPoint</Application>
  <PresentationFormat>On-screen Show (4:3)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C.4 Virus Presentation– Oct 19 (ICS3C0)</vt:lpstr>
      <vt:lpstr>C.4 Virus Presentation– Oct 19 (ICS4C0)</vt:lpstr>
      <vt:lpstr>Virus Topic Assignments</vt:lpstr>
      <vt:lpstr>Computer Virus – 1980s /1990s</vt:lpstr>
      <vt:lpstr>Computer Virus – 2000s</vt:lpstr>
      <vt:lpstr>Computer Virus – 2010s</vt:lpstr>
      <vt:lpstr>Government “Worms”</vt:lpstr>
      <vt:lpstr>Ransomware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119</cp:revision>
  <dcterms:created xsi:type="dcterms:W3CDTF">2006-08-16T00:00:00Z</dcterms:created>
  <dcterms:modified xsi:type="dcterms:W3CDTF">2018-10-19T18:51:16Z</dcterms:modified>
</cp:coreProperties>
</file>