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Concept Map – Nov 14</a:t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Module A.3 </a:t>
            </a:r>
            <a:r>
              <a:rPr lang="en-CA" dirty="0"/>
              <a:t>Part 2 – Organize Research</a:t>
            </a:r>
          </a:p>
          <a:p>
            <a:pPr lvl="2"/>
            <a:r>
              <a:rPr lang="en-US" dirty="0"/>
              <a:t>Finished Yesterday</a:t>
            </a:r>
            <a:endParaRPr lang="en-CA" dirty="0"/>
          </a:p>
          <a:p>
            <a:pPr lvl="2"/>
            <a:r>
              <a:rPr lang="en-US" dirty="0"/>
              <a:t>Submit repository for feedback</a:t>
            </a:r>
            <a:endParaRPr lang="en-CA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 A.3 </a:t>
            </a:r>
            <a:r>
              <a:rPr lang="en-CA" dirty="0">
                <a:solidFill>
                  <a:srgbClr val="FF0000"/>
                </a:solidFill>
              </a:rPr>
              <a:t>Part 3 – Create Concept Map</a:t>
            </a:r>
          </a:p>
          <a:p>
            <a:pPr lvl="2"/>
            <a:r>
              <a:rPr lang="en-US" dirty="0"/>
              <a:t>Complete Today (End of Class)</a:t>
            </a:r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Today: </a:t>
            </a:r>
            <a:r>
              <a:rPr lang="en-US" dirty="0"/>
              <a:t>Concept Map DUE (End of Class)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Software Development Lifecycle – </a:t>
            </a:r>
            <a:r>
              <a:rPr lang="en-US" sz="4000"/>
              <a:t>Nov 09</a:t>
            </a:r>
            <a:br>
              <a:rPr lang="en-US" sz="4000" dirty="0"/>
            </a:br>
            <a:r>
              <a:rPr lang="en-US" sz="3600" dirty="0"/>
              <a:t>(ICS4C0)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Module D.2 – </a:t>
            </a:r>
            <a:r>
              <a:rPr lang="en-US" dirty="0" err="1"/>
              <a:t>TicTacToe</a:t>
            </a:r>
            <a:r>
              <a:rPr lang="en-US" dirty="0"/>
              <a:t> Lifecycle</a:t>
            </a:r>
          </a:p>
          <a:p>
            <a:pPr lvl="2"/>
            <a:r>
              <a:rPr lang="en-US" dirty="0"/>
              <a:t>Level 1 – Definitions (Yesterday)</a:t>
            </a:r>
          </a:p>
          <a:p>
            <a:pPr lvl="2"/>
            <a:r>
              <a:rPr lang="en-CA" dirty="0"/>
              <a:t>Level 2 – Understanding </a:t>
            </a:r>
            <a:r>
              <a:rPr lang="en-US" dirty="0"/>
              <a:t>(Today/Monday)</a:t>
            </a:r>
          </a:p>
          <a:p>
            <a:pPr marL="914400" lvl="2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Next Week: Module D.2 Level 2 &amp;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80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OS Concept Map – Nov 14 (ICS3C0)</vt:lpstr>
      <vt:lpstr>Software Development Lifecycle – Nov 09 (ICS4C0)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146</cp:revision>
  <dcterms:created xsi:type="dcterms:W3CDTF">2006-08-16T00:00:00Z</dcterms:created>
  <dcterms:modified xsi:type="dcterms:W3CDTF">2018-11-11T20:00:39Z</dcterms:modified>
</cp:coreProperties>
</file>