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1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6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SIM Swap Fraud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5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 Card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72777"/>
            <a:ext cx="5418102" cy="3113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62952"/>
            <a:ext cx="2905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Factor Authentication</a:t>
            </a:r>
            <a:endParaRPr lang="en-US" dirty="0"/>
          </a:p>
        </p:txBody>
      </p:sp>
      <p:pic>
        <p:nvPicPr>
          <p:cNvPr id="1026" name="Picture 2" descr="Image result for two factor authent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2" y="1992312"/>
            <a:ext cx="8312275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3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 Swap Fraud</a:t>
            </a:r>
            <a:endParaRPr lang="en-US" dirty="0"/>
          </a:p>
        </p:txBody>
      </p:sp>
      <p:pic>
        <p:nvPicPr>
          <p:cNvPr id="2052" name="Picture 4" descr="https://cdn-images-1.medium.com/max/1024/1*3po_0mHraPODnHsRvXG1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0" y="1850708"/>
            <a:ext cx="8368660" cy="41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Famous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Justin </a:t>
            </a:r>
            <a:r>
              <a:rPr lang="en-US" dirty="0"/>
              <a:t>Bieber nudes </a:t>
            </a:r>
            <a:r>
              <a:rPr lang="en-US" dirty="0" smtClean="0"/>
              <a:t>were </a:t>
            </a:r>
            <a:br>
              <a:rPr lang="en-US" dirty="0" smtClean="0"/>
            </a:br>
            <a:r>
              <a:rPr lang="en-US" dirty="0" smtClean="0"/>
              <a:t>stolen &amp; </a:t>
            </a:r>
            <a:r>
              <a:rPr lang="en-US" dirty="0" smtClean="0"/>
              <a:t>released </a:t>
            </a: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Selena </a:t>
            </a:r>
            <a:r>
              <a:rPr lang="en-US" dirty="0"/>
              <a:t>Gomez’s </a:t>
            </a:r>
            <a:r>
              <a:rPr lang="en-US" dirty="0" smtClean="0"/>
              <a:t>accounts.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week </a:t>
            </a:r>
            <a:r>
              <a:rPr lang="en-US" dirty="0" smtClean="0"/>
              <a:t>a </a:t>
            </a:r>
            <a:r>
              <a:rPr lang="en-US" dirty="0" err="1" smtClean="0"/>
              <a:t>BitCoin</a:t>
            </a:r>
            <a:r>
              <a:rPr lang="en-US" dirty="0" smtClean="0"/>
              <a:t> investor </a:t>
            </a:r>
            <a:br>
              <a:rPr lang="en-US" dirty="0" smtClean="0"/>
            </a:br>
            <a:r>
              <a:rPr lang="en-US" dirty="0" smtClean="0"/>
              <a:t>filed a Lawsuit against AT&amp;T </a:t>
            </a:r>
            <a:br>
              <a:rPr lang="en-US" dirty="0" smtClean="0"/>
            </a:br>
            <a:r>
              <a:rPr lang="en-US" dirty="0" smtClean="0"/>
              <a:t>for the theft </a:t>
            </a:r>
            <a:r>
              <a:rPr lang="en-US" dirty="0"/>
              <a:t>of </a:t>
            </a:r>
            <a:r>
              <a:rPr lang="en-US" dirty="0" smtClean="0"/>
              <a:t>$620,000 </a:t>
            </a:r>
            <a:br>
              <a:rPr lang="en-US" dirty="0" smtClean="0"/>
            </a:br>
            <a:r>
              <a:rPr lang="en-US" dirty="0" smtClean="0"/>
              <a:t>worth </a:t>
            </a:r>
            <a:r>
              <a:rPr lang="en-US" dirty="0"/>
              <a:t>of </a:t>
            </a:r>
            <a:r>
              <a:rPr lang="en-US" dirty="0" smtClean="0"/>
              <a:t>tokens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SIM Swap Fraud C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45" y="1825625"/>
            <a:ext cx="3369308" cy="252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6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17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 Swap Fraud</vt:lpstr>
      <vt:lpstr>SIM Card</vt:lpstr>
      <vt:lpstr>Two Factor Authentication</vt:lpstr>
      <vt:lpstr>SIM Swap Fraud</vt:lpstr>
      <vt:lpstr>Famous Cases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5</cp:revision>
  <dcterms:created xsi:type="dcterms:W3CDTF">2018-11-14T14:47:02Z</dcterms:created>
  <dcterms:modified xsi:type="dcterms:W3CDTF">2018-11-15T13:12:41Z</dcterms:modified>
</cp:coreProperties>
</file>