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90" y="5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C.4 Virus Presentations – </a:t>
            </a:r>
            <a:r>
              <a:rPr lang="en-US" dirty="0"/>
              <a:t>Oct </a:t>
            </a:r>
            <a:r>
              <a:rPr lang="en-US" dirty="0" smtClean="0"/>
              <a:t>25</a:t>
            </a:r>
            <a:br>
              <a:rPr lang="en-US" dirty="0" smtClean="0"/>
            </a:br>
            <a:r>
              <a:rPr lang="en-US" sz="3600" dirty="0" smtClean="0"/>
              <a:t>(ICS3C0 / ICS4C0)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CA" dirty="0"/>
          </a:p>
          <a:p>
            <a:pPr lvl="1"/>
            <a:r>
              <a:rPr lang="en-US" dirty="0" smtClean="0"/>
              <a:t>Slides C.4 </a:t>
            </a:r>
            <a:r>
              <a:rPr lang="en-US" dirty="0"/>
              <a:t>Virus Presentation </a:t>
            </a:r>
            <a:endParaRPr lang="en-US" dirty="0" smtClean="0"/>
          </a:p>
          <a:p>
            <a:pPr lvl="2"/>
            <a:r>
              <a:rPr lang="en-CA" dirty="0" smtClean="0"/>
              <a:t>Complete Student </a:t>
            </a:r>
            <a:r>
              <a:rPr lang="en-CA" dirty="0" smtClean="0"/>
              <a:t>Presentations</a:t>
            </a:r>
            <a:endParaRPr lang="en-CA" dirty="0"/>
          </a:p>
          <a:p>
            <a:pPr marL="457200" lvl="1" indent="0">
              <a:buNone/>
            </a:pPr>
            <a:r>
              <a:rPr lang="en-CA" dirty="0" smtClean="0"/>
              <a:t/>
            </a:r>
            <a:br>
              <a:rPr lang="en-CA" dirty="0" smtClean="0"/>
            </a:br>
            <a:endParaRPr lang="en-US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dirty="0" smtClean="0"/>
              <a:t>Tomorrow : </a:t>
            </a:r>
            <a:r>
              <a:rPr lang="en-CA" dirty="0" smtClean="0"/>
              <a:t>Catch-Up / </a:t>
            </a:r>
            <a:r>
              <a:rPr lang="en-CA" smtClean="0"/>
              <a:t>Student Database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70690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Virus Topic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953000"/>
          </a:xfrm>
        </p:spPr>
        <p:txBody>
          <a:bodyPr>
            <a:normAutofit fontScale="40000" lnSpcReduction="20000"/>
          </a:bodyPr>
          <a:lstStyle/>
          <a:p>
            <a:pPr marL="0" lvl="0" indent="0">
              <a:buNone/>
            </a:pPr>
            <a:r>
              <a:rPr lang="en-US" sz="3500" b="1" u="sng" dirty="0" smtClean="0"/>
              <a:t>ISC3C – Grade 11</a:t>
            </a:r>
          </a:p>
          <a:p>
            <a:pPr marL="0" lvl="0" indent="0">
              <a:buNone/>
            </a:pPr>
            <a:endParaRPr lang="en-US" sz="3500" b="1" u="sng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CIH </a:t>
            </a:r>
            <a:r>
              <a:rPr lang="en-US" dirty="0"/>
              <a:t>Virus – </a:t>
            </a:r>
            <a:r>
              <a:rPr lang="en-US" dirty="0" smtClean="0"/>
              <a:t>1998 - </a:t>
            </a:r>
            <a:r>
              <a:rPr lang="en-US" dirty="0" err="1" smtClean="0">
                <a:solidFill>
                  <a:srgbClr val="FF0000"/>
                </a:solidFill>
              </a:rPr>
              <a:t>Ayub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Melissa Worm – 1999</a:t>
            </a:r>
            <a:br>
              <a:rPr lang="en-US" dirty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Code Red Worm – 2001</a:t>
            </a:r>
            <a:br>
              <a:rPr lang="en-US" dirty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Slammer Worm – </a:t>
            </a:r>
            <a:r>
              <a:rPr lang="en-US" dirty="0" smtClean="0"/>
              <a:t>2003 - </a:t>
            </a:r>
            <a:r>
              <a:rPr lang="en-US" dirty="0" smtClean="0">
                <a:solidFill>
                  <a:srgbClr val="FF0000"/>
                </a:solidFill>
              </a:rPr>
              <a:t>Darren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SoBig.F</a:t>
            </a:r>
            <a:r>
              <a:rPr lang="en-US" dirty="0"/>
              <a:t> Worm – </a:t>
            </a:r>
            <a:r>
              <a:rPr lang="en-US" dirty="0" smtClean="0"/>
              <a:t>2003 - </a:t>
            </a:r>
            <a:r>
              <a:rPr lang="en-US" dirty="0" err="1" smtClean="0">
                <a:solidFill>
                  <a:srgbClr val="FF0000"/>
                </a:solidFill>
              </a:rPr>
              <a:t>Parmit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My Doom Worm – </a:t>
            </a:r>
            <a:r>
              <a:rPr lang="en-US" dirty="0" smtClean="0"/>
              <a:t>2004 - </a:t>
            </a:r>
            <a:r>
              <a:rPr lang="en-US" dirty="0" err="1" smtClean="0">
                <a:solidFill>
                  <a:srgbClr val="FF0000"/>
                </a:solidFill>
              </a:rPr>
              <a:t>Navdeep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Stuxnet</a:t>
            </a:r>
            <a:r>
              <a:rPr lang="en-US" dirty="0"/>
              <a:t> Worm – </a:t>
            </a:r>
            <a:r>
              <a:rPr lang="en-US" dirty="0" smtClean="0"/>
              <a:t>2010 - </a:t>
            </a:r>
            <a:r>
              <a:rPr lang="en-US" dirty="0" err="1" smtClean="0">
                <a:solidFill>
                  <a:srgbClr val="FF0000"/>
                </a:solidFill>
              </a:rPr>
              <a:t>SukRaj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Cryptolocker</a:t>
            </a:r>
            <a:r>
              <a:rPr lang="en-US" dirty="0"/>
              <a:t> Trojan – </a:t>
            </a:r>
            <a:r>
              <a:rPr lang="en-US" dirty="0" smtClean="0"/>
              <a:t>2013 - </a:t>
            </a:r>
            <a:r>
              <a:rPr lang="en-US" dirty="0" smtClean="0">
                <a:solidFill>
                  <a:srgbClr val="FF0000"/>
                </a:solidFill>
              </a:rPr>
              <a:t>Rickey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ZeroAccess</a:t>
            </a:r>
            <a:r>
              <a:rPr lang="en-US" dirty="0"/>
              <a:t> Botnet – </a:t>
            </a:r>
            <a:r>
              <a:rPr lang="en-US" dirty="0" smtClean="0"/>
              <a:t>2013 - </a:t>
            </a:r>
            <a:r>
              <a:rPr lang="en-US" dirty="0" smtClean="0">
                <a:solidFill>
                  <a:srgbClr val="FF0000"/>
                </a:solidFill>
              </a:rPr>
              <a:t>Ethan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Superfish</a:t>
            </a:r>
            <a:r>
              <a:rPr lang="en-US" dirty="0"/>
              <a:t> Adware – </a:t>
            </a:r>
            <a:r>
              <a:rPr lang="en-US" dirty="0" smtClean="0"/>
              <a:t>2014 - </a:t>
            </a:r>
            <a:r>
              <a:rPr lang="en-US" dirty="0" err="1" smtClean="0">
                <a:solidFill>
                  <a:srgbClr val="FF0000"/>
                </a:solidFill>
              </a:rPr>
              <a:t>Harkushal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Locky</a:t>
            </a:r>
            <a:r>
              <a:rPr lang="en-US" dirty="0"/>
              <a:t> </a:t>
            </a:r>
            <a:r>
              <a:rPr lang="en-US" dirty="0" err="1"/>
              <a:t>Ransomware</a:t>
            </a:r>
            <a:r>
              <a:rPr lang="en-US" dirty="0"/>
              <a:t> – </a:t>
            </a:r>
            <a:r>
              <a:rPr lang="en-US" dirty="0" smtClean="0"/>
              <a:t>2016 - </a:t>
            </a:r>
            <a:r>
              <a:rPr lang="en-US" dirty="0" err="1" smtClean="0">
                <a:solidFill>
                  <a:srgbClr val="FF0000"/>
                </a:solidFill>
              </a:rPr>
              <a:t>Habusan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WannaCry</a:t>
            </a:r>
            <a:r>
              <a:rPr lang="en-US" dirty="0"/>
              <a:t> </a:t>
            </a:r>
            <a:r>
              <a:rPr lang="en-US" dirty="0" err="1"/>
              <a:t>Ransomware</a:t>
            </a:r>
            <a:r>
              <a:rPr lang="en-US" dirty="0"/>
              <a:t> </a:t>
            </a:r>
            <a:r>
              <a:rPr lang="en-US" dirty="0" smtClean="0"/>
              <a:t>– 2017 - </a:t>
            </a:r>
            <a:r>
              <a:rPr lang="en-US" dirty="0" smtClean="0">
                <a:solidFill>
                  <a:srgbClr val="FF0000"/>
                </a:solidFill>
              </a:rPr>
              <a:t>James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600200"/>
            <a:ext cx="35052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3500" b="1" u="sng" dirty="0" smtClean="0"/>
              <a:t>ISC4C – Grade 12</a:t>
            </a:r>
          </a:p>
          <a:p>
            <a:pPr marL="0" indent="0">
              <a:buFont typeface="Arial" pitchFamily="34" charset="0"/>
              <a:buNone/>
            </a:pPr>
            <a:endParaRPr lang="en-US" sz="3500" b="1" u="sng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CIH Virus – 1998 - </a:t>
            </a:r>
            <a:r>
              <a:rPr lang="en-US" dirty="0">
                <a:solidFill>
                  <a:srgbClr val="FF0000"/>
                </a:solidFill>
              </a:rPr>
              <a:t>Antonio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Melissa Worm – 1999 - </a:t>
            </a:r>
            <a:r>
              <a:rPr lang="en-US" dirty="0" err="1" smtClean="0">
                <a:solidFill>
                  <a:srgbClr val="FF0000"/>
                </a:solidFill>
              </a:rPr>
              <a:t>Kiran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Code Red Worm – 2001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Slammer Worm – 2003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SoBig.F</a:t>
            </a:r>
            <a:r>
              <a:rPr lang="en-US" dirty="0" smtClean="0"/>
              <a:t> Worm – 2003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My Doom Worm – 2004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Stuxnet</a:t>
            </a:r>
            <a:r>
              <a:rPr lang="en-US" dirty="0" smtClean="0"/>
              <a:t> Worm – 2010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Cryptolocker</a:t>
            </a:r>
            <a:r>
              <a:rPr lang="en-US" dirty="0" smtClean="0"/>
              <a:t> Trojan – 2013 - </a:t>
            </a:r>
            <a:r>
              <a:rPr lang="en-US" dirty="0" smtClean="0">
                <a:solidFill>
                  <a:srgbClr val="FF0000"/>
                </a:solidFill>
              </a:rPr>
              <a:t>Rahul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ZeroAccess</a:t>
            </a:r>
            <a:r>
              <a:rPr lang="en-US" dirty="0" smtClean="0"/>
              <a:t> Botnet – 2013 - </a:t>
            </a:r>
            <a:r>
              <a:rPr lang="en-US" dirty="0" smtClean="0">
                <a:solidFill>
                  <a:srgbClr val="FF0000"/>
                </a:solidFill>
              </a:rPr>
              <a:t>Daniel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Superfish</a:t>
            </a:r>
            <a:r>
              <a:rPr lang="en-US" dirty="0" smtClean="0"/>
              <a:t> Adware – 2014 -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Locky</a:t>
            </a:r>
            <a:r>
              <a:rPr lang="en-US" dirty="0" smtClean="0"/>
              <a:t> </a:t>
            </a:r>
            <a:r>
              <a:rPr lang="en-US" dirty="0" err="1" smtClean="0"/>
              <a:t>Ransomware</a:t>
            </a:r>
            <a:r>
              <a:rPr lang="en-US" dirty="0" smtClean="0"/>
              <a:t> – 2016 - </a:t>
            </a:r>
            <a:r>
              <a:rPr lang="en-US" dirty="0" smtClean="0">
                <a:solidFill>
                  <a:srgbClr val="FF0000"/>
                </a:solidFill>
              </a:rPr>
              <a:t>Robin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WannaCry</a:t>
            </a:r>
            <a:r>
              <a:rPr lang="en-US" dirty="0" smtClean="0"/>
              <a:t> </a:t>
            </a:r>
            <a:r>
              <a:rPr lang="en-US" dirty="0" err="1" smtClean="0"/>
              <a:t>Ransomware</a:t>
            </a:r>
            <a:r>
              <a:rPr lang="en-US" dirty="0" smtClean="0"/>
              <a:t> – 2017 - </a:t>
            </a:r>
            <a:r>
              <a:rPr lang="en-US" dirty="0" smtClean="0">
                <a:solidFill>
                  <a:srgbClr val="FF0000"/>
                </a:solidFill>
              </a:rPr>
              <a:t>Calvin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11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37</Words>
  <Application>Microsoft Office PowerPoint</Application>
  <PresentationFormat>On-screen Show (4:3)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C.4 Virus Presentations – Oct 25 (ICS3C0 / ICS4C0)</vt:lpstr>
      <vt:lpstr>Virus Topic Assignments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118</cp:revision>
  <dcterms:created xsi:type="dcterms:W3CDTF">2006-08-16T00:00:00Z</dcterms:created>
  <dcterms:modified xsi:type="dcterms:W3CDTF">2018-10-26T15:14:22Z</dcterms:modified>
</cp:coreProperties>
</file>