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C.3 </a:t>
            </a:r>
            <a:r>
              <a:rPr lang="en-US" dirty="0" err="1"/>
              <a:t>Ransomware</a:t>
            </a:r>
            <a:r>
              <a:rPr lang="en-US" dirty="0"/>
              <a:t> Analysis – Oct </a:t>
            </a:r>
            <a:r>
              <a:rPr lang="en-US" dirty="0" smtClean="0"/>
              <a:t>26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Case Study C.3 </a:t>
            </a:r>
            <a:r>
              <a:rPr lang="en-CA" dirty="0" err="1"/>
              <a:t>Ransomware</a:t>
            </a:r>
            <a:r>
              <a:rPr lang="en-CA" dirty="0"/>
              <a:t> Analysis</a:t>
            </a:r>
          </a:p>
          <a:p>
            <a:pPr lvl="2"/>
            <a:r>
              <a:rPr lang="en-CA" dirty="0" smtClean="0"/>
              <a:t>Complete Today</a:t>
            </a:r>
            <a:endParaRPr lang="en-CA" dirty="0"/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</a:t>
            </a:r>
            <a:r>
              <a:rPr lang="en-CA" dirty="0" smtClean="0"/>
              <a:t>Blanks!</a:t>
            </a:r>
          </a:p>
          <a:p>
            <a:pPr lvl="1"/>
            <a:r>
              <a:rPr lang="en-CA" dirty="0" smtClean="0"/>
              <a:t>Slides C.4 Virus Presentation</a:t>
            </a:r>
          </a:p>
          <a:p>
            <a:pPr lvl="2"/>
            <a:r>
              <a:rPr lang="en-CA" dirty="0" smtClean="0"/>
              <a:t>1 on 1 – See Mr. Nestor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/>
              <a:t>Monday: </a:t>
            </a:r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Code </a:t>
            </a:r>
            <a:r>
              <a:rPr lang="en-CA" dirty="0" smtClean="0"/>
              <a:t>Integration Demo</a:t>
            </a:r>
            <a:endParaRPr lang="en-CA" dirty="0" smtClean="0"/>
          </a:p>
          <a:p>
            <a:pPr lvl="2"/>
            <a:r>
              <a:rPr lang="en-CA" dirty="0" smtClean="0"/>
              <a:t>Daniel’s Part</a:t>
            </a:r>
          </a:p>
          <a:p>
            <a:pPr lvl="1"/>
            <a:r>
              <a:rPr lang="en-CA" dirty="0" smtClean="0"/>
              <a:t>Interface Specifications</a:t>
            </a:r>
            <a:endParaRPr lang="en-CA" dirty="0"/>
          </a:p>
          <a:p>
            <a:pPr lvl="2"/>
            <a:r>
              <a:rPr lang="en-CA" dirty="0" smtClean="0"/>
              <a:t>Follow Interface specification / requirements</a:t>
            </a:r>
          </a:p>
          <a:p>
            <a:pPr lvl="2"/>
            <a:r>
              <a:rPr lang="en-CA" dirty="0" smtClean="0"/>
              <a:t>Design Class Interface / Methods</a:t>
            </a:r>
            <a:endParaRPr lang="en-CA" dirty="0" smtClean="0"/>
          </a:p>
          <a:p>
            <a:pPr lvl="2"/>
            <a:r>
              <a:rPr lang="en-CA" dirty="0" smtClean="0"/>
              <a:t>Document </a:t>
            </a:r>
            <a:r>
              <a:rPr lang="en-CA" dirty="0"/>
              <a:t>Your Interface / Methods</a:t>
            </a:r>
            <a:endParaRPr lang="en-CA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Continue Integration </a:t>
            </a:r>
            <a:r>
              <a:rPr lang="en-CA" dirty="0"/>
              <a:t>of </a:t>
            </a:r>
            <a:r>
              <a:rPr lang="en-CA" dirty="0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– Java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One Person – Create a Shared Repository</a:t>
            </a:r>
          </a:p>
          <a:p>
            <a:pPr lvl="1"/>
            <a:r>
              <a:rPr lang="en-CA" dirty="0" smtClean="0"/>
              <a:t>Give the 4C team Write Privileges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Everybody Else – Upload</a:t>
            </a:r>
          </a:p>
          <a:p>
            <a:pPr lvl="1"/>
            <a:r>
              <a:rPr lang="en-CA" dirty="0" smtClean="0"/>
              <a:t>Upload your Java Class Code to the repository</a:t>
            </a:r>
          </a:p>
          <a:p>
            <a:endParaRPr lang="en-CA" dirty="0"/>
          </a:p>
          <a:p>
            <a:r>
              <a:rPr lang="en-CA" dirty="0" smtClean="0"/>
              <a:t>Everybody Else – Download</a:t>
            </a:r>
          </a:p>
          <a:p>
            <a:pPr lvl="1"/>
            <a:r>
              <a:rPr lang="en-CA" dirty="0" smtClean="0"/>
              <a:t>Download everyone's </a:t>
            </a:r>
            <a:r>
              <a:rPr lang="en-CA" dirty="0"/>
              <a:t>Java Class Code </a:t>
            </a:r>
            <a:r>
              <a:rPr lang="en-CA" dirty="0" smtClean="0"/>
              <a:t>to your Eclipse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96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C.3 Ransomware Analysis – Oct 26 (ICS3C0)</vt:lpstr>
      <vt:lpstr>Mod B.4 Student Database – Oct 26 (ICS4C0)</vt:lpstr>
      <vt:lpstr>4C – Java Code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120</cp:revision>
  <dcterms:created xsi:type="dcterms:W3CDTF">2006-08-16T00:00:00Z</dcterms:created>
  <dcterms:modified xsi:type="dcterms:W3CDTF">2018-10-26T16:42:31Z</dcterms:modified>
</cp:coreProperties>
</file>