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1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3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1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B46B-2A13-4628-87F2-BFEB1601A2B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11AE-7B4E-4F0B-B082-C0B81422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SWT </a:t>
            </a:r>
            <a:r>
              <a:rPr lang="en-CA" dirty="0" smtClean="0"/>
              <a:t>Interface Widgets – Daniel / Antonio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Object Instantiation</a:t>
            </a:r>
          </a:p>
          <a:p>
            <a:pPr lvl="1"/>
            <a:r>
              <a:rPr lang="en-CA" sz="1600" dirty="0" smtClean="0"/>
              <a:t>Specify a “constructor” for your class</a:t>
            </a:r>
          </a:p>
          <a:p>
            <a:pPr lvl="1"/>
            <a:r>
              <a:rPr lang="en-CA" sz="1600" dirty="0" smtClean="0"/>
              <a:t>Specify any other initialization required for your class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Interface Variables</a:t>
            </a:r>
          </a:p>
          <a:p>
            <a:pPr lvl="1"/>
            <a:r>
              <a:rPr lang="en-CA" sz="1600" dirty="0" smtClean="0"/>
              <a:t>List and explain any “public” variables used outside your class</a:t>
            </a:r>
          </a:p>
          <a:p>
            <a:pPr lvl="1"/>
            <a:r>
              <a:rPr lang="en-CA" sz="1600" dirty="0" smtClean="0"/>
              <a:t>List and explain any “public” constants used outside your class</a:t>
            </a:r>
          </a:p>
          <a:p>
            <a:pPr lvl="1"/>
            <a:endParaRPr lang="en-CA" sz="1600" dirty="0" smtClean="0"/>
          </a:p>
          <a:p>
            <a:r>
              <a:rPr lang="en-CA" sz="1800" dirty="0" smtClean="0"/>
              <a:t>Interface Methods</a:t>
            </a:r>
          </a:p>
          <a:p>
            <a:pPr lvl="1"/>
            <a:r>
              <a:rPr lang="en-CA" sz="1400" dirty="0" smtClean="0"/>
              <a:t>Specify a method for loading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 into a table</a:t>
            </a:r>
          </a:p>
          <a:p>
            <a:pPr lvl="1"/>
            <a:r>
              <a:rPr lang="en-CA" sz="1400" dirty="0" smtClean="0"/>
              <a:t>Specify a method for adding “Edit” call –back / listeners</a:t>
            </a:r>
          </a:p>
          <a:p>
            <a:pPr lvl="1"/>
            <a:r>
              <a:rPr lang="en-CA" sz="1400" dirty="0" smtClean="0"/>
              <a:t>Specify a method for adding “Delete” call –back / listeners</a:t>
            </a:r>
            <a:endParaRPr lang="en-CA" sz="1400" dirty="0" smtClean="0"/>
          </a:p>
          <a:p>
            <a:pPr lvl="1"/>
            <a:r>
              <a:rPr lang="en-CA" sz="1400" dirty="0" smtClean="0"/>
              <a:t>Specify a method for adding button widgets</a:t>
            </a:r>
          </a:p>
          <a:p>
            <a:pPr lvl="1"/>
            <a:r>
              <a:rPr lang="en-CA" sz="1400" dirty="0" smtClean="0"/>
              <a:t>Specify a method for creating the display</a:t>
            </a:r>
          </a:p>
          <a:p>
            <a:pPr lvl="1"/>
            <a:r>
              <a:rPr lang="en-CA" sz="1400" dirty="0" smtClean="0"/>
              <a:t>Specify any other required methods</a:t>
            </a:r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080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 / Write info to disk file - </a:t>
            </a:r>
            <a:r>
              <a:rPr lang="en-CA" dirty="0" err="1"/>
              <a:t>Kiran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Object Instantiation</a:t>
            </a:r>
          </a:p>
          <a:p>
            <a:pPr lvl="1"/>
            <a:r>
              <a:rPr lang="en-CA" sz="1600" dirty="0" smtClean="0"/>
              <a:t>Specify a “constructor” for your class</a:t>
            </a:r>
          </a:p>
          <a:p>
            <a:pPr lvl="1"/>
            <a:r>
              <a:rPr lang="en-CA" sz="1600" dirty="0" smtClean="0"/>
              <a:t>Specify any other initialization required for your class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Interface Variables</a:t>
            </a:r>
          </a:p>
          <a:p>
            <a:pPr lvl="1"/>
            <a:r>
              <a:rPr lang="en-CA" sz="1600" dirty="0" smtClean="0"/>
              <a:t>List and explain any “public” variables used outside your class</a:t>
            </a:r>
          </a:p>
          <a:p>
            <a:pPr lvl="1"/>
            <a:r>
              <a:rPr lang="en-CA" sz="1600" dirty="0" smtClean="0"/>
              <a:t>List and explain any “public” constants used outside your class</a:t>
            </a:r>
          </a:p>
          <a:p>
            <a:pPr lvl="1"/>
            <a:endParaRPr lang="en-CA" sz="1600" dirty="0" smtClean="0"/>
          </a:p>
          <a:p>
            <a:r>
              <a:rPr lang="en-CA" sz="1800" dirty="0" smtClean="0"/>
              <a:t>Interface Methods</a:t>
            </a:r>
          </a:p>
          <a:p>
            <a:pPr lvl="1"/>
            <a:r>
              <a:rPr lang="en-CA" sz="1400" dirty="0" smtClean="0"/>
              <a:t>Specify a method for loading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 from a file</a:t>
            </a:r>
          </a:p>
          <a:p>
            <a:pPr lvl="1"/>
            <a:r>
              <a:rPr lang="en-CA" sz="1400" dirty="0" smtClean="0"/>
              <a:t>Specify a method for saving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 to a file</a:t>
            </a:r>
          </a:p>
          <a:p>
            <a:pPr lvl="1"/>
            <a:r>
              <a:rPr lang="en-CA" sz="1400" dirty="0" smtClean="0"/>
              <a:t>Specify any other required methods</a:t>
            </a:r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623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Unique IDs - </a:t>
            </a:r>
            <a:r>
              <a:rPr lang="en-CA" dirty="0"/>
              <a:t>Rahul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Object Instantiation</a:t>
            </a:r>
          </a:p>
          <a:p>
            <a:pPr lvl="1"/>
            <a:r>
              <a:rPr lang="en-CA" sz="1600" dirty="0" smtClean="0"/>
              <a:t>Specify a “constructor” for your class</a:t>
            </a:r>
          </a:p>
          <a:p>
            <a:pPr lvl="1"/>
            <a:r>
              <a:rPr lang="en-CA" sz="1600" dirty="0" smtClean="0"/>
              <a:t>Specify any other initialization required for your class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Interface Variables</a:t>
            </a:r>
          </a:p>
          <a:p>
            <a:pPr lvl="1"/>
            <a:r>
              <a:rPr lang="en-CA" sz="1600" dirty="0" smtClean="0"/>
              <a:t>List and explain any “public” variables used outside your class</a:t>
            </a:r>
          </a:p>
          <a:p>
            <a:pPr lvl="1"/>
            <a:r>
              <a:rPr lang="en-CA" sz="1600" dirty="0" smtClean="0"/>
              <a:t>List and explain any “public” constants used outside your class</a:t>
            </a:r>
          </a:p>
          <a:p>
            <a:pPr lvl="1"/>
            <a:endParaRPr lang="en-CA" sz="1600" dirty="0" smtClean="0"/>
          </a:p>
          <a:p>
            <a:r>
              <a:rPr lang="en-CA" sz="1800" dirty="0" smtClean="0"/>
              <a:t>Interface Methods</a:t>
            </a:r>
          </a:p>
          <a:p>
            <a:pPr lvl="1"/>
            <a:r>
              <a:rPr lang="en-CA" sz="1400" dirty="0" smtClean="0"/>
              <a:t>Specify a method for verifying that IDs in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 are all unique</a:t>
            </a:r>
          </a:p>
          <a:p>
            <a:pPr lvl="1"/>
            <a:r>
              <a:rPr lang="en-CA" sz="1400" dirty="0" smtClean="0"/>
              <a:t>Specify a method for listin</a:t>
            </a:r>
            <a:r>
              <a:rPr lang="en-CA" sz="1400" dirty="0" smtClean="0"/>
              <a:t>g any </a:t>
            </a:r>
            <a:r>
              <a:rPr lang="en-CA" sz="1400" dirty="0" smtClean="0"/>
              <a:t>IDs in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 that are not unique</a:t>
            </a:r>
            <a:endParaRPr lang="en-CA" sz="1400" dirty="0" smtClean="0"/>
          </a:p>
          <a:p>
            <a:pPr lvl="1"/>
            <a:r>
              <a:rPr lang="en-CA" sz="1400" dirty="0" smtClean="0"/>
              <a:t>Specify a method for generating a unique student ID</a:t>
            </a:r>
          </a:p>
          <a:p>
            <a:pPr lvl="1"/>
            <a:r>
              <a:rPr lang="en-CA" sz="1400" dirty="0" smtClean="0"/>
              <a:t>Specify any other required methods</a:t>
            </a:r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</a:t>
            </a:r>
            <a:r>
              <a:rPr lang="en-CA" dirty="0"/>
              <a:t>/ </a:t>
            </a:r>
            <a:r>
              <a:rPr lang="en-CA" dirty="0" smtClean="0"/>
              <a:t>Delete </a:t>
            </a:r>
            <a:r>
              <a:rPr lang="en-CA" dirty="0"/>
              <a:t>Student Records - Robin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Object Instantiation</a:t>
            </a:r>
          </a:p>
          <a:p>
            <a:pPr lvl="1"/>
            <a:r>
              <a:rPr lang="en-CA" sz="1600" dirty="0" smtClean="0"/>
              <a:t>Specify a “constructor” for your class</a:t>
            </a:r>
          </a:p>
          <a:p>
            <a:pPr lvl="1"/>
            <a:r>
              <a:rPr lang="en-CA" sz="1600" dirty="0" smtClean="0"/>
              <a:t>Specify any other initialization required for your class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Interface Variables</a:t>
            </a:r>
          </a:p>
          <a:p>
            <a:pPr lvl="1"/>
            <a:r>
              <a:rPr lang="en-CA" sz="1600" dirty="0" smtClean="0"/>
              <a:t>List and explain any “public” variables used outside your class</a:t>
            </a:r>
          </a:p>
          <a:p>
            <a:pPr lvl="1"/>
            <a:r>
              <a:rPr lang="en-CA" sz="1600" dirty="0" smtClean="0"/>
              <a:t>List and explain any “public” constants used outside your class</a:t>
            </a:r>
          </a:p>
          <a:p>
            <a:pPr lvl="1"/>
            <a:endParaRPr lang="en-CA" sz="1600" dirty="0" smtClean="0"/>
          </a:p>
          <a:p>
            <a:r>
              <a:rPr lang="en-CA" sz="1800" dirty="0" smtClean="0"/>
              <a:t>Interface Methods</a:t>
            </a:r>
          </a:p>
          <a:p>
            <a:pPr lvl="1"/>
            <a:r>
              <a:rPr lang="en-CA" sz="1400" dirty="0" smtClean="0"/>
              <a:t>Specify a method for adding a </a:t>
            </a:r>
            <a:r>
              <a:rPr lang="en-CA" sz="1400" dirty="0" err="1" smtClean="0"/>
              <a:t>StudentRecord</a:t>
            </a:r>
            <a:r>
              <a:rPr lang="en-CA" sz="1400" dirty="0" smtClean="0"/>
              <a:t> to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</a:t>
            </a:r>
          </a:p>
          <a:p>
            <a:pPr lvl="1"/>
            <a:r>
              <a:rPr lang="en-CA" sz="1400" dirty="0" smtClean="0"/>
              <a:t>Specify a method for deleting a </a:t>
            </a:r>
            <a:r>
              <a:rPr lang="en-CA" sz="1400" dirty="0" err="1" smtClean="0"/>
              <a:t>StudentRecord</a:t>
            </a:r>
            <a:r>
              <a:rPr lang="en-CA" sz="1400" dirty="0" smtClean="0"/>
              <a:t> from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</a:t>
            </a:r>
          </a:p>
          <a:p>
            <a:pPr lvl="1"/>
            <a:r>
              <a:rPr lang="en-CA" sz="1400" dirty="0" smtClean="0"/>
              <a:t>Specify any other required methods</a:t>
            </a:r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96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Modify Student </a:t>
            </a:r>
            <a:r>
              <a:rPr lang="en-CA" dirty="0"/>
              <a:t>Records - </a:t>
            </a:r>
            <a:r>
              <a:rPr lang="en-CA" dirty="0" smtClean="0"/>
              <a:t>Calvin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Object Instantiation</a:t>
            </a:r>
          </a:p>
          <a:p>
            <a:pPr lvl="1"/>
            <a:r>
              <a:rPr lang="en-CA" sz="1600" dirty="0" smtClean="0"/>
              <a:t>Specify a “constructor” for your class</a:t>
            </a:r>
          </a:p>
          <a:p>
            <a:pPr lvl="1"/>
            <a:r>
              <a:rPr lang="en-CA" sz="1600" dirty="0" smtClean="0"/>
              <a:t>Specify any other initialization required for your class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Interface Variables</a:t>
            </a:r>
          </a:p>
          <a:p>
            <a:pPr lvl="1"/>
            <a:r>
              <a:rPr lang="en-CA" sz="1600" dirty="0" smtClean="0"/>
              <a:t>List and explain any “public” variables used outside your class</a:t>
            </a:r>
          </a:p>
          <a:p>
            <a:pPr lvl="1"/>
            <a:r>
              <a:rPr lang="en-CA" sz="1600" dirty="0" smtClean="0"/>
              <a:t>List and explain any “public” constants used outside your class</a:t>
            </a:r>
          </a:p>
          <a:p>
            <a:pPr lvl="1"/>
            <a:endParaRPr lang="en-CA" sz="1600" dirty="0" smtClean="0"/>
          </a:p>
          <a:p>
            <a:r>
              <a:rPr lang="en-CA" sz="1800" dirty="0" smtClean="0"/>
              <a:t>Interface Methods</a:t>
            </a:r>
          </a:p>
          <a:p>
            <a:pPr lvl="1"/>
            <a:r>
              <a:rPr lang="en-CA" sz="1400" dirty="0" smtClean="0"/>
              <a:t>Specify a method for modifying a </a:t>
            </a:r>
            <a:r>
              <a:rPr lang="en-CA" sz="1400" dirty="0" err="1" smtClean="0"/>
              <a:t>StudentRecord</a:t>
            </a:r>
            <a:r>
              <a:rPr lang="en-CA" sz="1400" dirty="0" smtClean="0"/>
              <a:t> in the “</a:t>
            </a:r>
            <a:r>
              <a:rPr lang="en-CA" sz="1400" dirty="0" err="1" smtClean="0"/>
              <a:t>StudentDatabase</a:t>
            </a:r>
            <a:r>
              <a:rPr lang="en-CA" sz="1400" dirty="0" smtClean="0"/>
              <a:t>”</a:t>
            </a:r>
          </a:p>
          <a:p>
            <a:pPr lvl="1"/>
            <a:r>
              <a:rPr lang="en-CA" sz="1400" smtClean="0"/>
              <a:t>Specify </a:t>
            </a:r>
            <a:r>
              <a:rPr lang="en-CA" sz="1400" dirty="0" smtClean="0"/>
              <a:t>any other required methods</a:t>
            </a:r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757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SWT Interface Widgets – Daniel / Antonio</vt:lpstr>
      <vt:lpstr>Read / Write info to disk file - Kiran</vt:lpstr>
      <vt:lpstr>Unique IDs - Rahul</vt:lpstr>
      <vt:lpstr>Add / Delete Student Records - Robin</vt:lpstr>
      <vt:lpstr>Modify Student Records - Calvin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 Interface Widgets - Daniel</dc:title>
  <dc:creator>Nestor, Gregory</dc:creator>
  <cp:lastModifiedBy>Nestor, Gregory</cp:lastModifiedBy>
  <cp:revision>6</cp:revision>
  <dcterms:created xsi:type="dcterms:W3CDTF">2018-10-26T16:12:22Z</dcterms:created>
  <dcterms:modified xsi:type="dcterms:W3CDTF">2018-10-26T16:34:48Z</dcterms:modified>
</cp:coreProperties>
</file>